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 id="2147483731" r:id="rId2"/>
    <p:sldMasterId id="2147483785" r:id="rId3"/>
    <p:sldMasterId id="2147483803" r:id="rId4"/>
    <p:sldMasterId id="2147483821" r:id="rId5"/>
  </p:sldMasterIdLst>
  <p:sldIdLst>
    <p:sldId id="256" r:id="rId6"/>
    <p:sldId id="257" r:id="rId7"/>
    <p:sldId id="259" r:id="rId8"/>
    <p:sldId id="260" r:id="rId9"/>
    <p:sldId id="261" r:id="rId10"/>
    <p:sldId id="262" r:id="rId11"/>
    <p:sldId id="263" r:id="rId12"/>
    <p:sldId id="264" r:id="rId13"/>
    <p:sldId id="265" r:id="rId14"/>
    <p:sldId id="273" r:id="rId15"/>
    <p:sldId id="282" r:id="rId16"/>
    <p:sldId id="274" r:id="rId17"/>
    <p:sldId id="276" r:id="rId18"/>
    <p:sldId id="277" r:id="rId19"/>
    <p:sldId id="296" r:id="rId20"/>
    <p:sldId id="278" r:id="rId21"/>
    <p:sldId id="279" r:id="rId22"/>
    <p:sldId id="280" r:id="rId23"/>
    <p:sldId id="284" r:id="rId24"/>
    <p:sldId id="289" r:id="rId25"/>
    <p:sldId id="290" r:id="rId26"/>
    <p:sldId id="291" r:id="rId27"/>
    <p:sldId id="292" r:id="rId28"/>
    <p:sldId id="293" r:id="rId29"/>
    <p:sldId id="294" r:id="rId30"/>
    <p:sldId id="295" r:id="rId31"/>
    <p:sldId id="281"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C9F89A9-CCE6-4715-9B38-21F4D16F624B}">
          <p14:sldIdLst>
            <p14:sldId id="256"/>
            <p14:sldId id="257"/>
            <p14:sldId id="259"/>
            <p14:sldId id="260"/>
            <p14:sldId id="261"/>
            <p14:sldId id="262"/>
            <p14:sldId id="263"/>
            <p14:sldId id="264"/>
            <p14:sldId id="265"/>
            <p14:sldId id="273"/>
            <p14:sldId id="282"/>
            <p14:sldId id="274"/>
            <p14:sldId id="276"/>
            <p14:sldId id="277"/>
            <p14:sldId id="296"/>
            <p14:sldId id="278"/>
            <p14:sldId id="279"/>
            <p14:sldId id="280"/>
            <p14:sldId id="284"/>
            <p14:sldId id="289"/>
            <p14:sldId id="290"/>
            <p14:sldId id="291"/>
            <p14:sldId id="292"/>
            <p14:sldId id="293"/>
            <p14:sldId id="294"/>
            <p14:sldId id="295"/>
            <p14:sldId id="281"/>
          </p14:sldIdLst>
        </p14:section>
        <p14:section name="Untitled Section" id="{A1DCE977-1EC7-40A8-9030-F5C762D95DA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5039" autoAdjust="0"/>
  </p:normalViewPr>
  <p:slideViewPr>
    <p:cSldViewPr>
      <p:cViewPr varScale="1">
        <p:scale>
          <a:sx n="71" d="100"/>
          <a:sy n="71" d="100"/>
        </p:scale>
        <p:origin x="1738"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2D4395-8D1F-484E-B807-0E0F58260FF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9909677-9B07-4E86-9409-3D481FB05BEF}">
      <dgm:prSet/>
      <dgm:spPr/>
      <dgm:t>
        <a:bodyPr/>
        <a:lstStyle/>
        <a:p>
          <a:r>
            <a:rPr lang="en-US" b="1" dirty="0"/>
            <a:t>Delayed dispute handling</a:t>
          </a:r>
          <a:r>
            <a:rPr lang="en-US" dirty="0"/>
            <a:t>, as claims start after delivery.</a:t>
          </a:r>
        </a:p>
      </dgm:t>
    </dgm:pt>
    <dgm:pt modelId="{B4778FD3-FBA3-4720-83EB-4B92AA3F874E}" type="parTrans" cxnId="{165D245D-CD02-4E36-9C8E-140A6B099EBD}">
      <dgm:prSet/>
      <dgm:spPr/>
      <dgm:t>
        <a:bodyPr/>
        <a:lstStyle/>
        <a:p>
          <a:endParaRPr lang="en-US"/>
        </a:p>
      </dgm:t>
    </dgm:pt>
    <dgm:pt modelId="{ED52A84F-E295-4F1C-BEDB-1E87249033C9}" type="sibTrans" cxnId="{165D245D-CD02-4E36-9C8E-140A6B099EBD}">
      <dgm:prSet/>
      <dgm:spPr/>
      <dgm:t>
        <a:bodyPr/>
        <a:lstStyle/>
        <a:p>
          <a:endParaRPr lang="en-US"/>
        </a:p>
      </dgm:t>
    </dgm:pt>
    <dgm:pt modelId="{7D600987-BD82-4819-8F05-996DED5F09D8}">
      <dgm:prSet/>
      <dgm:spPr/>
      <dgm:t>
        <a:bodyPr/>
        <a:lstStyle/>
        <a:p>
          <a:r>
            <a:rPr lang="en-US" b="1"/>
            <a:t>Manual processes</a:t>
          </a:r>
          <a:r>
            <a:rPr lang="en-US"/>
            <a:t> increase errors and processing time.</a:t>
          </a:r>
        </a:p>
      </dgm:t>
    </dgm:pt>
    <dgm:pt modelId="{43FCF173-577B-4757-8A5A-CBB475E526A8}" type="parTrans" cxnId="{05B2279C-C91C-4115-91AD-A2891EEDE801}">
      <dgm:prSet/>
      <dgm:spPr/>
      <dgm:t>
        <a:bodyPr/>
        <a:lstStyle/>
        <a:p>
          <a:endParaRPr lang="en-US"/>
        </a:p>
      </dgm:t>
    </dgm:pt>
    <dgm:pt modelId="{7EBFEAEB-8462-43BC-880A-309CDBAF883A}" type="sibTrans" cxnId="{05B2279C-C91C-4115-91AD-A2891EEDE801}">
      <dgm:prSet/>
      <dgm:spPr/>
      <dgm:t>
        <a:bodyPr/>
        <a:lstStyle/>
        <a:p>
          <a:endParaRPr lang="en-US"/>
        </a:p>
      </dgm:t>
    </dgm:pt>
    <dgm:pt modelId="{A854958C-6FC4-4E96-AE98-68E1E366183E}">
      <dgm:prSet/>
      <dgm:spPr/>
      <dgm:t>
        <a:bodyPr/>
        <a:lstStyle/>
        <a:p>
          <a:r>
            <a:rPr lang="en-US" b="1"/>
            <a:t>Lack of real-time visibility</a:t>
          </a:r>
          <a:r>
            <a:rPr lang="en-US"/>
            <a:t> leads to slower reconciliation.</a:t>
          </a:r>
        </a:p>
      </dgm:t>
    </dgm:pt>
    <dgm:pt modelId="{4FE0D080-D3D2-4A78-B3B0-4D4F34F5EA32}" type="parTrans" cxnId="{38269EC0-6437-4CD8-BDA3-892DBA7A4B20}">
      <dgm:prSet/>
      <dgm:spPr/>
      <dgm:t>
        <a:bodyPr/>
        <a:lstStyle/>
        <a:p>
          <a:endParaRPr lang="en-US"/>
        </a:p>
      </dgm:t>
    </dgm:pt>
    <dgm:pt modelId="{FABCBB73-9AE9-4B82-8BEF-9B60E9D3EBC1}" type="sibTrans" cxnId="{38269EC0-6437-4CD8-BDA3-892DBA7A4B20}">
      <dgm:prSet/>
      <dgm:spPr/>
      <dgm:t>
        <a:bodyPr/>
        <a:lstStyle/>
        <a:p>
          <a:endParaRPr lang="en-US"/>
        </a:p>
      </dgm:t>
    </dgm:pt>
    <dgm:pt modelId="{3ABA2CDB-151A-467E-9248-6AF49E8E3386}">
      <dgm:prSet/>
      <dgm:spPr/>
      <dgm:t>
        <a:bodyPr/>
        <a:lstStyle/>
        <a:p>
          <a:r>
            <a:rPr lang="en-US"/>
            <a:t>Complex handoffs between parties make the </a:t>
          </a:r>
          <a:r>
            <a:rPr lang="en-US" b="1"/>
            <a:t>goods trade more error-prone</a:t>
          </a:r>
          <a:r>
            <a:rPr lang="en-US"/>
            <a:t> and time-consuming.</a:t>
          </a:r>
        </a:p>
      </dgm:t>
    </dgm:pt>
    <dgm:pt modelId="{5EF4B039-E939-4E8C-BE24-6C601FC4C8B0}" type="parTrans" cxnId="{2D44D536-A042-467C-B5F4-5304E7D722A9}">
      <dgm:prSet/>
      <dgm:spPr/>
      <dgm:t>
        <a:bodyPr/>
        <a:lstStyle/>
        <a:p>
          <a:endParaRPr lang="en-US"/>
        </a:p>
      </dgm:t>
    </dgm:pt>
    <dgm:pt modelId="{BA771EB6-AD02-4841-86CF-F8C78D02A8E7}" type="sibTrans" cxnId="{2D44D536-A042-467C-B5F4-5304E7D722A9}">
      <dgm:prSet/>
      <dgm:spPr/>
      <dgm:t>
        <a:bodyPr/>
        <a:lstStyle/>
        <a:p>
          <a:endParaRPr lang="en-US"/>
        </a:p>
      </dgm:t>
    </dgm:pt>
    <dgm:pt modelId="{C31CFE32-6E9F-4C11-B97D-661C236EDCB8}" type="pres">
      <dgm:prSet presAssocID="{CA2D4395-8D1F-484E-B807-0E0F58260FF7}" presName="linear" presStyleCnt="0">
        <dgm:presLayoutVars>
          <dgm:animLvl val="lvl"/>
          <dgm:resizeHandles val="exact"/>
        </dgm:presLayoutVars>
      </dgm:prSet>
      <dgm:spPr/>
    </dgm:pt>
    <dgm:pt modelId="{D8DF357D-E766-40B2-8EB7-1A56C72FBF4A}" type="pres">
      <dgm:prSet presAssocID="{79909677-9B07-4E86-9409-3D481FB05BEF}" presName="parentText" presStyleLbl="node1" presStyleIdx="0" presStyleCnt="4">
        <dgm:presLayoutVars>
          <dgm:chMax val="0"/>
          <dgm:bulletEnabled val="1"/>
        </dgm:presLayoutVars>
      </dgm:prSet>
      <dgm:spPr/>
    </dgm:pt>
    <dgm:pt modelId="{C4528BCC-DDB8-48AF-99FD-D249E62B4431}" type="pres">
      <dgm:prSet presAssocID="{ED52A84F-E295-4F1C-BEDB-1E87249033C9}" presName="spacer" presStyleCnt="0"/>
      <dgm:spPr/>
    </dgm:pt>
    <dgm:pt modelId="{13977989-A1B2-442F-8168-D4B5F0CFD68B}" type="pres">
      <dgm:prSet presAssocID="{7D600987-BD82-4819-8F05-996DED5F09D8}" presName="parentText" presStyleLbl="node1" presStyleIdx="1" presStyleCnt="4">
        <dgm:presLayoutVars>
          <dgm:chMax val="0"/>
          <dgm:bulletEnabled val="1"/>
        </dgm:presLayoutVars>
      </dgm:prSet>
      <dgm:spPr/>
    </dgm:pt>
    <dgm:pt modelId="{E9013025-142D-4716-BA2E-31C546475696}" type="pres">
      <dgm:prSet presAssocID="{7EBFEAEB-8462-43BC-880A-309CDBAF883A}" presName="spacer" presStyleCnt="0"/>
      <dgm:spPr/>
    </dgm:pt>
    <dgm:pt modelId="{9F40C04C-1AC2-418F-B84B-CCB93EFA96CD}" type="pres">
      <dgm:prSet presAssocID="{A854958C-6FC4-4E96-AE98-68E1E366183E}" presName="parentText" presStyleLbl="node1" presStyleIdx="2" presStyleCnt="4">
        <dgm:presLayoutVars>
          <dgm:chMax val="0"/>
          <dgm:bulletEnabled val="1"/>
        </dgm:presLayoutVars>
      </dgm:prSet>
      <dgm:spPr/>
    </dgm:pt>
    <dgm:pt modelId="{59AECB36-5E01-43C5-AC38-228A21CD663D}" type="pres">
      <dgm:prSet presAssocID="{FABCBB73-9AE9-4B82-8BEF-9B60E9D3EBC1}" presName="spacer" presStyleCnt="0"/>
      <dgm:spPr/>
    </dgm:pt>
    <dgm:pt modelId="{254048A5-301F-4E4B-8F7F-A8F43714D00C}" type="pres">
      <dgm:prSet presAssocID="{3ABA2CDB-151A-467E-9248-6AF49E8E3386}" presName="parentText" presStyleLbl="node1" presStyleIdx="3" presStyleCnt="4">
        <dgm:presLayoutVars>
          <dgm:chMax val="0"/>
          <dgm:bulletEnabled val="1"/>
        </dgm:presLayoutVars>
      </dgm:prSet>
      <dgm:spPr/>
    </dgm:pt>
  </dgm:ptLst>
  <dgm:cxnLst>
    <dgm:cxn modelId="{5C157921-7AE4-4C80-BB8A-F55C3186564F}" type="presOf" srcId="{A854958C-6FC4-4E96-AE98-68E1E366183E}" destId="{9F40C04C-1AC2-418F-B84B-CCB93EFA96CD}" srcOrd="0" destOrd="0" presId="urn:microsoft.com/office/officeart/2005/8/layout/vList2"/>
    <dgm:cxn modelId="{750DFA31-EEA3-42E2-B7D5-79A1F20069E1}" type="presOf" srcId="{3ABA2CDB-151A-467E-9248-6AF49E8E3386}" destId="{254048A5-301F-4E4B-8F7F-A8F43714D00C}" srcOrd="0" destOrd="0" presId="urn:microsoft.com/office/officeart/2005/8/layout/vList2"/>
    <dgm:cxn modelId="{2D44D536-A042-467C-B5F4-5304E7D722A9}" srcId="{CA2D4395-8D1F-484E-B807-0E0F58260FF7}" destId="{3ABA2CDB-151A-467E-9248-6AF49E8E3386}" srcOrd="3" destOrd="0" parTransId="{5EF4B039-E939-4E8C-BE24-6C601FC4C8B0}" sibTransId="{BA771EB6-AD02-4841-86CF-F8C78D02A8E7}"/>
    <dgm:cxn modelId="{165D245D-CD02-4E36-9C8E-140A6B099EBD}" srcId="{CA2D4395-8D1F-484E-B807-0E0F58260FF7}" destId="{79909677-9B07-4E86-9409-3D481FB05BEF}" srcOrd="0" destOrd="0" parTransId="{B4778FD3-FBA3-4720-83EB-4B92AA3F874E}" sibTransId="{ED52A84F-E295-4F1C-BEDB-1E87249033C9}"/>
    <dgm:cxn modelId="{897CA141-A683-4B90-8EDE-633BF55E017A}" type="presOf" srcId="{7D600987-BD82-4819-8F05-996DED5F09D8}" destId="{13977989-A1B2-442F-8168-D4B5F0CFD68B}" srcOrd="0" destOrd="0" presId="urn:microsoft.com/office/officeart/2005/8/layout/vList2"/>
    <dgm:cxn modelId="{2845588F-6E4C-46E1-9923-A8963CF957BD}" type="presOf" srcId="{79909677-9B07-4E86-9409-3D481FB05BEF}" destId="{D8DF357D-E766-40B2-8EB7-1A56C72FBF4A}" srcOrd="0" destOrd="0" presId="urn:microsoft.com/office/officeart/2005/8/layout/vList2"/>
    <dgm:cxn modelId="{05B2279C-C91C-4115-91AD-A2891EEDE801}" srcId="{CA2D4395-8D1F-484E-B807-0E0F58260FF7}" destId="{7D600987-BD82-4819-8F05-996DED5F09D8}" srcOrd="1" destOrd="0" parTransId="{43FCF173-577B-4757-8A5A-CBB475E526A8}" sibTransId="{7EBFEAEB-8462-43BC-880A-309CDBAF883A}"/>
    <dgm:cxn modelId="{38269EC0-6437-4CD8-BDA3-892DBA7A4B20}" srcId="{CA2D4395-8D1F-484E-B807-0E0F58260FF7}" destId="{A854958C-6FC4-4E96-AE98-68E1E366183E}" srcOrd="2" destOrd="0" parTransId="{4FE0D080-D3D2-4A78-B3B0-4D4F34F5EA32}" sibTransId="{FABCBB73-9AE9-4B82-8BEF-9B60E9D3EBC1}"/>
    <dgm:cxn modelId="{5F7483D9-6298-4CEF-81BF-8B716E3C637A}" type="presOf" srcId="{CA2D4395-8D1F-484E-B807-0E0F58260FF7}" destId="{C31CFE32-6E9F-4C11-B97D-661C236EDCB8}" srcOrd="0" destOrd="0" presId="urn:microsoft.com/office/officeart/2005/8/layout/vList2"/>
    <dgm:cxn modelId="{A300197C-E94A-4830-993B-6FE9FB0E6DD1}" type="presParOf" srcId="{C31CFE32-6E9F-4C11-B97D-661C236EDCB8}" destId="{D8DF357D-E766-40B2-8EB7-1A56C72FBF4A}" srcOrd="0" destOrd="0" presId="urn:microsoft.com/office/officeart/2005/8/layout/vList2"/>
    <dgm:cxn modelId="{F0E4D4C8-E0D6-4BC1-BB43-CFDECA4D3D3C}" type="presParOf" srcId="{C31CFE32-6E9F-4C11-B97D-661C236EDCB8}" destId="{C4528BCC-DDB8-48AF-99FD-D249E62B4431}" srcOrd="1" destOrd="0" presId="urn:microsoft.com/office/officeart/2005/8/layout/vList2"/>
    <dgm:cxn modelId="{FF9F6A29-843C-4EF7-9A06-F3F9106C66E6}" type="presParOf" srcId="{C31CFE32-6E9F-4C11-B97D-661C236EDCB8}" destId="{13977989-A1B2-442F-8168-D4B5F0CFD68B}" srcOrd="2" destOrd="0" presId="urn:microsoft.com/office/officeart/2005/8/layout/vList2"/>
    <dgm:cxn modelId="{A7573EBB-21B1-43F6-B388-78E5DD968226}" type="presParOf" srcId="{C31CFE32-6E9F-4C11-B97D-661C236EDCB8}" destId="{E9013025-142D-4716-BA2E-31C546475696}" srcOrd="3" destOrd="0" presId="urn:microsoft.com/office/officeart/2005/8/layout/vList2"/>
    <dgm:cxn modelId="{6E3A5D37-5EA3-464E-A8AF-155067E0F170}" type="presParOf" srcId="{C31CFE32-6E9F-4C11-B97D-661C236EDCB8}" destId="{9F40C04C-1AC2-418F-B84B-CCB93EFA96CD}" srcOrd="4" destOrd="0" presId="urn:microsoft.com/office/officeart/2005/8/layout/vList2"/>
    <dgm:cxn modelId="{445C0843-F4EB-4DF5-877C-699C9B170CCE}" type="presParOf" srcId="{C31CFE32-6E9F-4C11-B97D-661C236EDCB8}" destId="{59AECB36-5E01-43C5-AC38-228A21CD663D}" srcOrd="5" destOrd="0" presId="urn:microsoft.com/office/officeart/2005/8/layout/vList2"/>
    <dgm:cxn modelId="{012AD059-A0C8-4EFD-85DF-FB9DE6B9AA6E}" type="presParOf" srcId="{C31CFE32-6E9F-4C11-B97D-661C236EDCB8}" destId="{254048A5-301F-4E4B-8F7F-A8F43714D00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F27CC5-688C-4674-98DE-16871FEF9E2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22AE608-4A2F-400D-AFA6-E02C0AA1BE04}">
      <dgm:prSet/>
      <dgm:spPr/>
      <dgm:t>
        <a:bodyPr/>
        <a:lstStyle/>
        <a:p>
          <a:pPr>
            <a:lnSpc>
              <a:spcPct val="100000"/>
            </a:lnSpc>
          </a:pPr>
          <a:r>
            <a:rPr lang="en-US" dirty="0"/>
            <a:t>Introduces a </a:t>
          </a:r>
          <a:r>
            <a:rPr lang="en-US" b="1" dirty="0"/>
            <a:t>blockchain-based accounts payable system</a:t>
          </a:r>
          <a:r>
            <a:rPr lang="en-US" dirty="0"/>
            <a:t> to automate invoice and dispute handling. </a:t>
          </a:r>
        </a:p>
      </dgm:t>
    </dgm:pt>
    <dgm:pt modelId="{680B0999-4F46-4C11-A9B3-C2CA3BDDD26C}" type="parTrans" cxnId="{74CD8C9C-267E-4B97-97A4-FE8EC7DD0B76}">
      <dgm:prSet/>
      <dgm:spPr/>
      <dgm:t>
        <a:bodyPr/>
        <a:lstStyle/>
        <a:p>
          <a:endParaRPr lang="en-US"/>
        </a:p>
      </dgm:t>
    </dgm:pt>
    <dgm:pt modelId="{B819727B-A419-43C6-8AB8-E5066971056F}" type="sibTrans" cxnId="{74CD8C9C-267E-4B97-97A4-FE8EC7DD0B76}">
      <dgm:prSet/>
      <dgm:spPr/>
      <dgm:t>
        <a:bodyPr/>
        <a:lstStyle/>
        <a:p>
          <a:pPr>
            <a:lnSpc>
              <a:spcPct val="100000"/>
            </a:lnSpc>
          </a:pPr>
          <a:endParaRPr lang="en-US"/>
        </a:p>
      </dgm:t>
    </dgm:pt>
    <dgm:pt modelId="{E9C57A04-56E0-45AE-8F6C-DFC0F102C62A}">
      <dgm:prSet/>
      <dgm:spPr/>
      <dgm:t>
        <a:bodyPr/>
        <a:lstStyle/>
        <a:p>
          <a:pPr>
            <a:lnSpc>
              <a:spcPct val="100000"/>
            </a:lnSpc>
          </a:pPr>
          <a:r>
            <a:rPr lang="en-US"/>
            <a:t>Uses </a:t>
          </a:r>
          <a:r>
            <a:rPr lang="en-US" b="1"/>
            <a:t>smart contracts</a:t>
          </a:r>
          <a:r>
            <a:rPr lang="en-US"/>
            <a:t> to generate </a:t>
          </a:r>
          <a:r>
            <a:rPr lang="en-US" b="1"/>
            <a:t>Claim Advice (CA)</a:t>
          </a:r>
          <a:r>
            <a:rPr lang="en-US"/>
            <a:t> and </a:t>
          </a:r>
          <a:r>
            <a:rPr lang="en-US" b="1"/>
            <a:t>Payment Advice (PA)</a:t>
          </a:r>
          <a:r>
            <a:rPr lang="en-US"/>
            <a:t> from trade documents </a:t>
          </a:r>
        </a:p>
      </dgm:t>
    </dgm:pt>
    <dgm:pt modelId="{DA520444-141F-4042-AEF5-D9A1AB34CE0F}" type="parTrans" cxnId="{5F84B89B-1F52-436E-B078-992449469CB2}">
      <dgm:prSet/>
      <dgm:spPr/>
      <dgm:t>
        <a:bodyPr/>
        <a:lstStyle/>
        <a:p>
          <a:endParaRPr lang="en-US"/>
        </a:p>
      </dgm:t>
    </dgm:pt>
    <dgm:pt modelId="{01563159-A444-41E2-A8B0-EED2C125523C}" type="sibTrans" cxnId="{5F84B89B-1F52-436E-B078-992449469CB2}">
      <dgm:prSet/>
      <dgm:spPr/>
      <dgm:t>
        <a:bodyPr/>
        <a:lstStyle/>
        <a:p>
          <a:pPr>
            <a:lnSpc>
              <a:spcPct val="100000"/>
            </a:lnSpc>
          </a:pPr>
          <a:endParaRPr lang="en-US"/>
        </a:p>
      </dgm:t>
    </dgm:pt>
    <dgm:pt modelId="{8BBE6896-55F1-430D-B47D-C3D0433B2B0C}">
      <dgm:prSet/>
      <dgm:spPr/>
      <dgm:t>
        <a:bodyPr/>
        <a:lstStyle/>
        <a:p>
          <a:pPr>
            <a:lnSpc>
              <a:spcPct val="100000"/>
            </a:lnSpc>
          </a:pPr>
          <a:r>
            <a:rPr lang="en-IN" b="1"/>
            <a:t>Dispute resolution</a:t>
          </a:r>
          <a:r>
            <a:rPr lang="en-IN"/>
            <a:t> before payment.</a:t>
          </a:r>
          <a:endParaRPr lang="en-US"/>
        </a:p>
      </dgm:t>
    </dgm:pt>
    <dgm:pt modelId="{D76BEFD4-1E78-47EF-8ACB-2D6F78CEB75B}" type="parTrans" cxnId="{C244EFA9-698A-4645-B262-76FE946B48D8}">
      <dgm:prSet/>
      <dgm:spPr/>
      <dgm:t>
        <a:bodyPr/>
        <a:lstStyle/>
        <a:p>
          <a:endParaRPr lang="en-US"/>
        </a:p>
      </dgm:t>
    </dgm:pt>
    <dgm:pt modelId="{8B0ABBBF-E52D-4A2C-9A8D-2D1D0F68F3A3}" type="sibTrans" cxnId="{C244EFA9-698A-4645-B262-76FE946B48D8}">
      <dgm:prSet/>
      <dgm:spPr/>
      <dgm:t>
        <a:bodyPr/>
        <a:lstStyle/>
        <a:p>
          <a:pPr>
            <a:lnSpc>
              <a:spcPct val="100000"/>
            </a:lnSpc>
          </a:pPr>
          <a:endParaRPr lang="en-US"/>
        </a:p>
      </dgm:t>
    </dgm:pt>
    <dgm:pt modelId="{1FF8249B-CDCC-47FF-B790-F3427AD70E53}">
      <dgm:prSet/>
      <dgm:spPr/>
      <dgm:t>
        <a:bodyPr/>
        <a:lstStyle/>
        <a:p>
          <a:pPr>
            <a:lnSpc>
              <a:spcPct val="100000"/>
            </a:lnSpc>
          </a:pPr>
          <a:r>
            <a:rPr lang="en-US" b="1"/>
            <a:t>Audit trails</a:t>
          </a:r>
          <a:r>
            <a:rPr lang="en-US"/>
            <a:t> to track actions securely.</a:t>
          </a:r>
        </a:p>
      </dgm:t>
    </dgm:pt>
    <dgm:pt modelId="{F918254A-8AFD-4126-9929-B3D5B42EEFF4}" type="parTrans" cxnId="{0095B872-D2CA-4825-A8BA-03090E970EE1}">
      <dgm:prSet/>
      <dgm:spPr/>
      <dgm:t>
        <a:bodyPr/>
        <a:lstStyle/>
        <a:p>
          <a:endParaRPr lang="en-US"/>
        </a:p>
      </dgm:t>
    </dgm:pt>
    <dgm:pt modelId="{A1BF2C50-1282-42FC-8B38-84CC8C8EA99E}" type="sibTrans" cxnId="{0095B872-D2CA-4825-A8BA-03090E970EE1}">
      <dgm:prSet/>
      <dgm:spPr/>
      <dgm:t>
        <a:bodyPr/>
        <a:lstStyle/>
        <a:p>
          <a:endParaRPr lang="en-US"/>
        </a:p>
      </dgm:t>
    </dgm:pt>
    <dgm:pt modelId="{03BAFB65-2F87-4032-8A09-F97D2D0C5D84}" type="pres">
      <dgm:prSet presAssocID="{F5F27CC5-688C-4674-98DE-16871FEF9E20}" presName="root" presStyleCnt="0">
        <dgm:presLayoutVars>
          <dgm:dir/>
          <dgm:resizeHandles val="exact"/>
        </dgm:presLayoutVars>
      </dgm:prSet>
      <dgm:spPr/>
    </dgm:pt>
    <dgm:pt modelId="{7E7503C6-8026-48AA-88CF-D328661736FD}" type="pres">
      <dgm:prSet presAssocID="{F5F27CC5-688C-4674-98DE-16871FEF9E20}" presName="container" presStyleCnt="0">
        <dgm:presLayoutVars>
          <dgm:dir/>
          <dgm:resizeHandles val="exact"/>
        </dgm:presLayoutVars>
      </dgm:prSet>
      <dgm:spPr/>
    </dgm:pt>
    <dgm:pt modelId="{B60E47F0-3342-4268-9648-A95DCD61ECFA}" type="pres">
      <dgm:prSet presAssocID="{322AE608-4A2F-400D-AFA6-E02C0AA1BE04}" presName="compNode" presStyleCnt="0"/>
      <dgm:spPr/>
    </dgm:pt>
    <dgm:pt modelId="{42DB0BB4-5210-4AB4-AAA4-7C26B35C341A}" type="pres">
      <dgm:prSet presAssocID="{322AE608-4A2F-400D-AFA6-E02C0AA1BE04}" presName="iconBgRect" presStyleLbl="bgShp" presStyleIdx="0" presStyleCnt="4"/>
      <dgm:spPr/>
    </dgm:pt>
    <dgm:pt modelId="{0EDC7255-71B8-4BBC-9EAE-328107D31978}" type="pres">
      <dgm:prSet presAssocID="{322AE608-4A2F-400D-AFA6-E02C0AA1BE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edit card"/>
        </a:ext>
      </dgm:extLst>
    </dgm:pt>
    <dgm:pt modelId="{7DFBA480-CE4F-46BE-A7AB-0683035B6C20}" type="pres">
      <dgm:prSet presAssocID="{322AE608-4A2F-400D-AFA6-E02C0AA1BE04}" presName="spaceRect" presStyleCnt="0"/>
      <dgm:spPr/>
    </dgm:pt>
    <dgm:pt modelId="{613E8A07-5A05-421C-BA86-9C6255526905}" type="pres">
      <dgm:prSet presAssocID="{322AE608-4A2F-400D-AFA6-E02C0AA1BE04}" presName="textRect" presStyleLbl="revTx" presStyleIdx="0" presStyleCnt="4">
        <dgm:presLayoutVars>
          <dgm:chMax val="1"/>
          <dgm:chPref val="1"/>
        </dgm:presLayoutVars>
      </dgm:prSet>
      <dgm:spPr/>
    </dgm:pt>
    <dgm:pt modelId="{762B0E76-1B73-46BC-BECB-55696D16AF3D}" type="pres">
      <dgm:prSet presAssocID="{B819727B-A419-43C6-8AB8-E5066971056F}" presName="sibTrans" presStyleLbl="sibTrans2D1" presStyleIdx="0" presStyleCnt="0"/>
      <dgm:spPr/>
    </dgm:pt>
    <dgm:pt modelId="{B1EC57C2-2C2B-460E-82E7-EC2565EE8676}" type="pres">
      <dgm:prSet presAssocID="{E9C57A04-56E0-45AE-8F6C-DFC0F102C62A}" presName="compNode" presStyleCnt="0"/>
      <dgm:spPr/>
    </dgm:pt>
    <dgm:pt modelId="{34FCF944-4634-458D-A6F0-18B4731EFCCB}" type="pres">
      <dgm:prSet presAssocID="{E9C57A04-56E0-45AE-8F6C-DFC0F102C62A}" presName="iconBgRect" presStyleLbl="bgShp" presStyleIdx="1" presStyleCnt="4"/>
      <dgm:spPr/>
    </dgm:pt>
    <dgm:pt modelId="{7FB615F9-A8DF-4AB8-B35E-A3FAF2F8207D}" type="pres">
      <dgm:prSet presAssocID="{E9C57A04-56E0-45AE-8F6C-DFC0F102C62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02156B01-1A3E-4471-B69F-3EA890B29905}" type="pres">
      <dgm:prSet presAssocID="{E9C57A04-56E0-45AE-8F6C-DFC0F102C62A}" presName="spaceRect" presStyleCnt="0"/>
      <dgm:spPr/>
    </dgm:pt>
    <dgm:pt modelId="{0F7814B5-6E9A-48FC-9481-65262EB565DD}" type="pres">
      <dgm:prSet presAssocID="{E9C57A04-56E0-45AE-8F6C-DFC0F102C62A}" presName="textRect" presStyleLbl="revTx" presStyleIdx="1" presStyleCnt="4">
        <dgm:presLayoutVars>
          <dgm:chMax val="1"/>
          <dgm:chPref val="1"/>
        </dgm:presLayoutVars>
      </dgm:prSet>
      <dgm:spPr/>
    </dgm:pt>
    <dgm:pt modelId="{C440B8D7-5462-4023-B199-E453B5362B28}" type="pres">
      <dgm:prSet presAssocID="{01563159-A444-41E2-A8B0-EED2C125523C}" presName="sibTrans" presStyleLbl="sibTrans2D1" presStyleIdx="0" presStyleCnt="0"/>
      <dgm:spPr/>
    </dgm:pt>
    <dgm:pt modelId="{2A45548B-2C71-4FD4-BA87-99F8199F8911}" type="pres">
      <dgm:prSet presAssocID="{8BBE6896-55F1-430D-B47D-C3D0433B2B0C}" presName="compNode" presStyleCnt="0"/>
      <dgm:spPr/>
    </dgm:pt>
    <dgm:pt modelId="{33491579-1059-4A29-997D-828A9EAFD0CE}" type="pres">
      <dgm:prSet presAssocID="{8BBE6896-55F1-430D-B47D-C3D0433B2B0C}" presName="iconBgRect" presStyleLbl="bgShp" presStyleIdx="2" presStyleCnt="4"/>
      <dgm:spPr/>
    </dgm:pt>
    <dgm:pt modelId="{9A12AF3A-1F44-45A4-A3EE-A7E656989762}" type="pres">
      <dgm:prSet presAssocID="{8BBE6896-55F1-430D-B47D-C3D0433B2B0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vel"/>
        </a:ext>
      </dgm:extLst>
    </dgm:pt>
    <dgm:pt modelId="{16C28D96-0C61-4E0A-837E-CC0F91313FDE}" type="pres">
      <dgm:prSet presAssocID="{8BBE6896-55F1-430D-B47D-C3D0433B2B0C}" presName="spaceRect" presStyleCnt="0"/>
      <dgm:spPr/>
    </dgm:pt>
    <dgm:pt modelId="{82F20E8B-6DAD-413E-B131-C49515F9BD21}" type="pres">
      <dgm:prSet presAssocID="{8BBE6896-55F1-430D-B47D-C3D0433B2B0C}" presName="textRect" presStyleLbl="revTx" presStyleIdx="2" presStyleCnt="4">
        <dgm:presLayoutVars>
          <dgm:chMax val="1"/>
          <dgm:chPref val="1"/>
        </dgm:presLayoutVars>
      </dgm:prSet>
      <dgm:spPr/>
    </dgm:pt>
    <dgm:pt modelId="{6A6BDE48-B91A-4199-BBD8-444DEC025E0F}" type="pres">
      <dgm:prSet presAssocID="{8B0ABBBF-E52D-4A2C-9A8D-2D1D0F68F3A3}" presName="sibTrans" presStyleLbl="sibTrans2D1" presStyleIdx="0" presStyleCnt="0"/>
      <dgm:spPr/>
    </dgm:pt>
    <dgm:pt modelId="{4C2D6450-B021-4024-89B4-B2277FF01FF3}" type="pres">
      <dgm:prSet presAssocID="{1FF8249B-CDCC-47FF-B790-F3427AD70E53}" presName="compNode" presStyleCnt="0"/>
      <dgm:spPr/>
    </dgm:pt>
    <dgm:pt modelId="{09461ABA-6CF4-4E2A-A197-4BCD679FA179}" type="pres">
      <dgm:prSet presAssocID="{1FF8249B-CDCC-47FF-B790-F3427AD70E53}" presName="iconBgRect" presStyleLbl="bgShp" presStyleIdx="3" presStyleCnt="4"/>
      <dgm:spPr/>
    </dgm:pt>
    <dgm:pt modelId="{E58F77CC-6004-4E08-A2B1-6DC937C8EB16}" type="pres">
      <dgm:prSet presAssocID="{1FF8249B-CDCC-47FF-B790-F3427AD70E5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otprints"/>
        </a:ext>
      </dgm:extLst>
    </dgm:pt>
    <dgm:pt modelId="{6489EC72-4300-4C9C-9D07-D492DB3130A8}" type="pres">
      <dgm:prSet presAssocID="{1FF8249B-CDCC-47FF-B790-F3427AD70E53}" presName="spaceRect" presStyleCnt="0"/>
      <dgm:spPr/>
    </dgm:pt>
    <dgm:pt modelId="{19109E41-3D3B-461A-AD5F-B07719808D6E}" type="pres">
      <dgm:prSet presAssocID="{1FF8249B-CDCC-47FF-B790-F3427AD70E53}" presName="textRect" presStyleLbl="revTx" presStyleIdx="3" presStyleCnt="4">
        <dgm:presLayoutVars>
          <dgm:chMax val="1"/>
          <dgm:chPref val="1"/>
        </dgm:presLayoutVars>
      </dgm:prSet>
      <dgm:spPr/>
    </dgm:pt>
  </dgm:ptLst>
  <dgm:cxnLst>
    <dgm:cxn modelId="{765DC118-DEC4-493C-916B-258E2C7A9072}" type="presOf" srcId="{322AE608-4A2F-400D-AFA6-E02C0AA1BE04}" destId="{613E8A07-5A05-421C-BA86-9C6255526905}" srcOrd="0" destOrd="0" presId="urn:microsoft.com/office/officeart/2018/2/layout/IconCircleList"/>
    <dgm:cxn modelId="{7DBD3C2E-012D-4028-8E68-B862ECAE3E03}" type="presOf" srcId="{01563159-A444-41E2-A8B0-EED2C125523C}" destId="{C440B8D7-5462-4023-B199-E453B5362B28}" srcOrd="0" destOrd="0" presId="urn:microsoft.com/office/officeart/2018/2/layout/IconCircleList"/>
    <dgm:cxn modelId="{4CDF453B-EFF8-43A0-955D-62743DBF50C1}" type="presOf" srcId="{B819727B-A419-43C6-8AB8-E5066971056F}" destId="{762B0E76-1B73-46BC-BECB-55696D16AF3D}" srcOrd="0" destOrd="0" presId="urn:microsoft.com/office/officeart/2018/2/layout/IconCircleList"/>
    <dgm:cxn modelId="{0095B872-D2CA-4825-A8BA-03090E970EE1}" srcId="{F5F27CC5-688C-4674-98DE-16871FEF9E20}" destId="{1FF8249B-CDCC-47FF-B790-F3427AD70E53}" srcOrd="3" destOrd="0" parTransId="{F918254A-8AFD-4126-9929-B3D5B42EEFF4}" sibTransId="{A1BF2C50-1282-42FC-8B38-84CC8C8EA99E}"/>
    <dgm:cxn modelId="{5F84B89B-1F52-436E-B078-992449469CB2}" srcId="{F5F27CC5-688C-4674-98DE-16871FEF9E20}" destId="{E9C57A04-56E0-45AE-8F6C-DFC0F102C62A}" srcOrd="1" destOrd="0" parTransId="{DA520444-141F-4042-AEF5-D9A1AB34CE0F}" sibTransId="{01563159-A444-41E2-A8B0-EED2C125523C}"/>
    <dgm:cxn modelId="{74CD8C9C-267E-4B97-97A4-FE8EC7DD0B76}" srcId="{F5F27CC5-688C-4674-98DE-16871FEF9E20}" destId="{322AE608-4A2F-400D-AFA6-E02C0AA1BE04}" srcOrd="0" destOrd="0" parTransId="{680B0999-4F46-4C11-A9B3-C2CA3BDDD26C}" sibTransId="{B819727B-A419-43C6-8AB8-E5066971056F}"/>
    <dgm:cxn modelId="{C244EFA9-698A-4645-B262-76FE946B48D8}" srcId="{F5F27CC5-688C-4674-98DE-16871FEF9E20}" destId="{8BBE6896-55F1-430D-B47D-C3D0433B2B0C}" srcOrd="2" destOrd="0" parTransId="{D76BEFD4-1E78-47EF-8ACB-2D6F78CEB75B}" sibTransId="{8B0ABBBF-E52D-4A2C-9A8D-2D1D0F68F3A3}"/>
    <dgm:cxn modelId="{7F1ECBB2-DE02-488D-B921-6E8BACE1E15C}" type="presOf" srcId="{E9C57A04-56E0-45AE-8F6C-DFC0F102C62A}" destId="{0F7814B5-6E9A-48FC-9481-65262EB565DD}" srcOrd="0" destOrd="0" presId="urn:microsoft.com/office/officeart/2018/2/layout/IconCircleList"/>
    <dgm:cxn modelId="{97E667C0-9E27-4B3A-9E2F-187413FD701A}" type="presOf" srcId="{8BBE6896-55F1-430D-B47D-C3D0433B2B0C}" destId="{82F20E8B-6DAD-413E-B131-C49515F9BD21}" srcOrd="0" destOrd="0" presId="urn:microsoft.com/office/officeart/2018/2/layout/IconCircleList"/>
    <dgm:cxn modelId="{1AC29CD2-EA2F-4CC7-9D3C-E9E2175EBB1F}" type="presOf" srcId="{8B0ABBBF-E52D-4A2C-9A8D-2D1D0F68F3A3}" destId="{6A6BDE48-B91A-4199-BBD8-444DEC025E0F}" srcOrd="0" destOrd="0" presId="urn:microsoft.com/office/officeart/2018/2/layout/IconCircleList"/>
    <dgm:cxn modelId="{22C2B6DF-A3B2-4D1C-8FE5-41E82AD4CE67}" type="presOf" srcId="{F5F27CC5-688C-4674-98DE-16871FEF9E20}" destId="{03BAFB65-2F87-4032-8A09-F97D2D0C5D84}" srcOrd="0" destOrd="0" presId="urn:microsoft.com/office/officeart/2018/2/layout/IconCircleList"/>
    <dgm:cxn modelId="{6CE659E5-4FE3-4C59-BE52-C047339C80BA}" type="presOf" srcId="{1FF8249B-CDCC-47FF-B790-F3427AD70E53}" destId="{19109E41-3D3B-461A-AD5F-B07719808D6E}" srcOrd="0" destOrd="0" presId="urn:microsoft.com/office/officeart/2018/2/layout/IconCircleList"/>
    <dgm:cxn modelId="{86C4E928-7E65-477B-9E8D-CC466978E025}" type="presParOf" srcId="{03BAFB65-2F87-4032-8A09-F97D2D0C5D84}" destId="{7E7503C6-8026-48AA-88CF-D328661736FD}" srcOrd="0" destOrd="0" presId="urn:microsoft.com/office/officeart/2018/2/layout/IconCircleList"/>
    <dgm:cxn modelId="{5C4E0D58-0FA7-4AF2-A070-3089D502CE89}" type="presParOf" srcId="{7E7503C6-8026-48AA-88CF-D328661736FD}" destId="{B60E47F0-3342-4268-9648-A95DCD61ECFA}" srcOrd="0" destOrd="0" presId="urn:microsoft.com/office/officeart/2018/2/layout/IconCircleList"/>
    <dgm:cxn modelId="{49BCA527-5288-4E31-95AB-8BC4D237BA21}" type="presParOf" srcId="{B60E47F0-3342-4268-9648-A95DCD61ECFA}" destId="{42DB0BB4-5210-4AB4-AAA4-7C26B35C341A}" srcOrd="0" destOrd="0" presId="urn:microsoft.com/office/officeart/2018/2/layout/IconCircleList"/>
    <dgm:cxn modelId="{D42ADAAF-10E0-4DAE-82E4-A27CD71FC02B}" type="presParOf" srcId="{B60E47F0-3342-4268-9648-A95DCD61ECFA}" destId="{0EDC7255-71B8-4BBC-9EAE-328107D31978}" srcOrd="1" destOrd="0" presId="urn:microsoft.com/office/officeart/2018/2/layout/IconCircleList"/>
    <dgm:cxn modelId="{81D74898-09BD-41A0-A4DF-F6B0FA794A0D}" type="presParOf" srcId="{B60E47F0-3342-4268-9648-A95DCD61ECFA}" destId="{7DFBA480-CE4F-46BE-A7AB-0683035B6C20}" srcOrd="2" destOrd="0" presId="urn:microsoft.com/office/officeart/2018/2/layout/IconCircleList"/>
    <dgm:cxn modelId="{DBA82F8C-8B4B-4D19-AD9F-1391B52781BB}" type="presParOf" srcId="{B60E47F0-3342-4268-9648-A95DCD61ECFA}" destId="{613E8A07-5A05-421C-BA86-9C6255526905}" srcOrd="3" destOrd="0" presId="urn:microsoft.com/office/officeart/2018/2/layout/IconCircleList"/>
    <dgm:cxn modelId="{336E24FE-263A-4A4F-88E9-A5A15783DC10}" type="presParOf" srcId="{7E7503C6-8026-48AA-88CF-D328661736FD}" destId="{762B0E76-1B73-46BC-BECB-55696D16AF3D}" srcOrd="1" destOrd="0" presId="urn:microsoft.com/office/officeart/2018/2/layout/IconCircleList"/>
    <dgm:cxn modelId="{452BD78F-F05F-4A83-BBE8-4DBBE051B4A2}" type="presParOf" srcId="{7E7503C6-8026-48AA-88CF-D328661736FD}" destId="{B1EC57C2-2C2B-460E-82E7-EC2565EE8676}" srcOrd="2" destOrd="0" presId="urn:microsoft.com/office/officeart/2018/2/layout/IconCircleList"/>
    <dgm:cxn modelId="{11AB9F97-27C4-457F-BFE2-8C55AC685095}" type="presParOf" srcId="{B1EC57C2-2C2B-460E-82E7-EC2565EE8676}" destId="{34FCF944-4634-458D-A6F0-18B4731EFCCB}" srcOrd="0" destOrd="0" presId="urn:microsoft.com/office/officeart/2018/2/layout/IconCircleList"/>
    <dgm:cxn modelId="{73ACF4EA-A99E-48BA-88FA-42A383C49565}" type="presParOf" srcId="{B1EC57C2-2C2B-460E-82E7-EC2565EE8676}" destId="{7FB615F9-A8DF-4AB8-B35E-A3FAF2F8207D}" srcOrd="1" destOrd="0" presId="urn:microsoft.com/office/officeart/2018/2/layout/IconCircleList"/>
    <dgm:cxn modelId="{490EF1DF-3B90-45A3-A884-E5C51FBCFE52}" type="presParOf" srcId="{B1EC57C2-2C2B-460E-82E7-EC2565EE8676}" destId="{02156B01-1A3E-4471-B69F-3EA890B29905}" srcOrd="2" destOrd="0" presId="urn:microsoft.com/office/officeart/2018/2/layout/IconCircleList"/>
    <dgm:cxn modelId="{6588892E-8319-455B-B0D8-EDDF7022D73A}" type="presParOf" srcId="{B1EC57C2-2C2B-460E-82E7-EC2565EE8676}" destId="{0F7814B5-6E9A-48FC-9481-65262EB565DD}" srcOrd="3" destOrd="0" presId="urn:microsoft.com/office/officeart/2018/2/layout/IconCircleList"/>
    <dgm:cxn modelId="{8FFE876D-E638-43BB-A9F5-31ACA1E8F9D6}" type="presParOf" srcId="{7E7503C6-8026-48AA-88CF-D328661736FD}" destId="{C440B8D7-5462-4023-B199-E453B5362B28}" srcOrd="3" destOrd="0" presId="urn:microsoft.com/office/officeart/2018/2/layout/IconCircleList"/>
    <dgm:cxn modelId="{CD3F692D-7785-464B-B384-3FD5AE1AC182}" type="presParOf" srcId="{7E7503C6-8026-48AA-88CF-D328661736FD}" destId="{2A45548B-2C71-4FD4-BA87-99F8199F8911}" srcOrd="4" destOrd="0" presId="urn:microsoft.com/office/officeart/2018/2/layout/IconCircleList"/>
    <dgm:cxn modelId="{2C58C3F0-990F-4B3B-808A-C789A0E05C7A}" type="presParOf" srcId="{2A45548B-2C71-4FD4-BA87-99F8199F8911}" destId="{33491579-1059-4A29-997D-828A9EAFD0CE}" srcOrd="0" destOrd="0" presId="urn:microsoft.com/office/officeart/2018/2/layout/IconCircleList"/>
    <dgm:cxn modelId="{F2D328BA-5659-44E2-8FED-5CE56B684FD2}" type="presParOf" srcId="{2A45548B-2C71-4FD4-BA87-99F8199F8911}" destId="{9A12AF3A-1F44-45A4-A3EE-A7E656989762}" srcOrd="1" destOrd="0" presId="urn:microsoft.com/office/officeart/2018/2/layout/IconCircleList"/>
    <dgm:cxn modelId="{4DEB1A0B-A677-4CCE-A0E7-38002B8CD423}" type="presParOf" srcId="{2A45548B-2C71-4FD4-BA87-99F8199F8911}" destId="{16C28D96-0C61-4E0A-837E-CC0F91313FDE}" srcOrd="2" destOrd="0" presId="urn:microsoft.com/office/officeart/2018/2/layout/IconCircleList"/>
    <dgm:cxn modelId="{7F405B18-2024-4A60-876A-AD2EEEE4956F}" type="presParOf" srcId="{2A45548B-2C71-4FD4-BA87-99F8199F8911}" destId="{82F20E8B-6DAD-413E-B131-C49515F9BD21}" srcOrd="3" destOrd="0" presId="urn:microsoft.com/office/officeart/2018/2/layout/IconCircleList"/>
    <dgm:cxn modelId="{A3449258-83AE-44AF-AE82-7FF89C09FCE3}" type="presParOf" srcId="{7E7503C6-8026-48AA-88CF-D328661736FD}" destId="{6A6BDE48-B91A-4199-BBD8-444DEC025E0F}" srcOrd="5" destOrd="0" presId="urn:microsoft.com/office/officeart/2018/2/layout/IconCircleList"/>
    <dgm:cxn modelId="{71CA1C3E-6C1E-4B5C-9779-06F39490A7D9}" type="presParOf" srcId="{7E7503C6-8026-48AA-88CF-D328661736FD}" destId="{4C2D6450-B021-4024-89B4-B2277FF01FF3}" srcOrd="6" destOrd="0" presId="urn:microsoft.com/office/officeart/2018/2/layout/IconCircleList"/>
    <dgm:cxn modelId="{0D336114-D85F-41BE-864E-5C6094A0F74B}" type="presParOf" srcId="{4C2D6450-B021-4024-89B4-B2277FF01FF3}" destId="{09461ABA-6CF4-4E2A-A197-4BCD679FA179}" srcOrd="0" destOrd="0" presId="urn:microsoft.com/office/officeart/2018/2/layout/IconCircleList"/>
    <dgm:cxn modelId="{12D75A53-66F4-42E5-8808-57525299EFEE}" type="presParOf" srcId="{4C2D6450-B021-4024-89B4-B2277FF01FF3}" destId="{E58F77CC-6004-4E08-A2B1-6DC937C8EB16}" srcOrd="1" destOrd="0" presId="urn:microsoft.com/office/officeart/2018/2/layout/IconCircleList"/>
    <dgm:cxn modelId="{115CE5D3-EDDF-44EE-B190-726CAAD1BCEC}" type="presParOf" srcId="{4C2D6450-B021-4024-89B4-B2277FF01FF3}" destId="{6489EC72-4300-4C9C-9D07-D492DB3130A8}" srcOrd="2" destOrd="0" presId="urn:microsoft.com/office/officeart/2018/2/layout/IconCircleList"/>
    <dgm:cxn modelId="{1862D659-4AB6-4E29-8E29-D2AF6D6B27B0}" type="presParOf" srcId="{4C2D6450-B021-4024-89B4-B2277FF01FF3}" destId="{19109E41-3D3B-461A-AD5F-B07719808D6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9273CB-415B-4ABC-AD64-B06796F6EAF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5B65D17-665A-4341-B283-87EC98BB49CD}">
      <dgm:prSet/>
      <dgm:spPr/>
      <dgm:t>
        <a:bodyPr/>
        <a:lstStyle/>
        <a:p>
          <a:r>
            <a:rPr lang="en-US" b="1" i="0" baseline="0"/>
            <a:t>Faster and efficient</a:t>
          </a:r>
          <a:r>
            <a:rPr lang="en-US" b="0" i="0" baseline="0"/>
            <a:t> processing using blockchain transparency and automation.</a:t>
          </a:r>
          <a:endParaRPr lang="en-US"/>
        </a:p>
      </dgm:t>
    </dgm:pt>
    <dgm:pt modelId="{4F4DD4F0-F7D0-4460-AA3A-8F95FBD07E60}" type="parTrans" cxnId="{49FABF3F-752F-4DDC-A26D-8E536F1E484C}">
      <dgm:prSet/>
      <dgm:spPr/>
      <dgm:t>
        <a:bodyPr/>
        <a:lstStyle/>
        <a:p>
          <a:endParaRPr lang="en-US"/>
        </a:p>
      </dgm:t>
    </dgm:pt>
    <dgm:pt modelId="{5FCC7232-F887-4942-AE48-CA933E2228CF}" type="sibTrans" cxnId="{49FABF3F-752F-4DDC-A26D-8E536F1E484C}">
      <dgm:prSet/>
      <dgm:spPr/>
      <dgm:t>
        <a:bodyPr/>
        <a:lstStyle/>
        <a:p>
          <a:endParaRPr lang="en-US"/>
        </a:p>
      </dgm:t>
    </dgm:pt>
    <dgm:pt modelId="{14D163CC-7724-4C23-A220-709AC73EE6FF}">
      <dgm:prSet/>
      <dgm:spPr/>
      <dgm:t>
        <a:bodyPr/>
        <a:lstStyle/>
        <a:p>
          <a:r>
            <a:rPr lang="en-IN" b="1"/>
            <a:t>Prevents overpayment</a:t>
          </a:r>
          <a:endParaRPr lang="en-US"/>
        </a:p>
      </dgm:t>
    </dgm:pt>
    <dgm:pt modelId="{CDEA1CF1-B68E-4B3C-823F-C90B09415CFC}" type="parTrans" cxnId="{8E8454AA-0C6A-428C-81F6-BC2B87ECC25A}">
      <dgm:prSet/>
      <dgm:spPr/>
      <dgm:t>
        <a:bodyPr/>
        <a:lstStyle/>
        <a:p>
          <a:endParaRPr lang="en-US"/>
        </a:p>
      </dgm:t>
    </dgm:pt>
    <dgm:pt modelId="{4E30AA19-D2BB-40F7-8973-3E6DF70A0125}" type="sibTrans" cxnId="{8E8454AA-0C6A-428C-81F6-BC2B87ECC25A}">
      <dgm:prSet/>
      <dgm:spPr/>
      <dgm:t>
        <a:bodyPr/>
        <a:lstStyle/>
        <a:p>
          <a:endParaRPr lang="en-US"/>
        </a:p>
      </dgm:t>
    </dgm:pt>
    <dgm:pt modelId="{0C534560-E2DE-468B-B85F-00092EA0593E}">
      <dgm:prSet/>
      <dgm:spPr/>
      <dgm:t>
        <a:bodyPr/>
        <a:lstStyle/>
        <a:p>
          <a:r>
            <a:rPr lang="en-US" b="1" dirty="0"/>
            <a:t>Reduces disputes and delays</a:t>
          </a:r>
          <a:r>
            <a:rPr lang="en-US" dirty="0"/>
            <a:t> through early claim generation</a:t>
          </a:r>
        </a:p>
      </dgm:t>
    </dgm:pt>
    <dgm:pt modelId="{AD0EEDCB-CC2C-4952-977B-B8D625030B24}" type="parTrans" cxnId="{FA94BE68-E154-4389-90AD-B47DE224A25E}">
      <dgm:prSet/>
      <dgm:spPr/>
      <dgm:t>
        <a:bodyPr/>
        <a:lstStyle/>
        <a:p>
          <a:endParaRPr lang="en-US"/>
        </a:p>
      </dgm:t>
    </dgm:pt>
    <dgm:pt modelId="{A3F55117-4815-4888-A23A-559B96F82DDF}" type="sibTrans" cxnId="{FA94BE68-E154-4389-90AD-B47DE224A25E}">
      <dgm:prSet/>
      <dgm:spPr/>
      <dgm:t>
        <a:bodyPr/>
        <a:lstStyle/>
        <a:p>
          <a:endParaRPr lang="en-US"/>
        </a:p>
      </dgm:t>
    </dgm:pt>
    <dgm:pt modelId="{7D5924E3-C697-414C-8C87-D2C26EC5E032}">
      <dgm:prSet/>
      <dgm:spPr/>
      <dgm:t>
        <a:bodyPr/>
        <a:lstStyle/>
        <a:p>
          <a:r>
            <a:rPr lang="en-US"/>
            <a:t>Improves trust and coordination across the </a:t>
          </a:r>
          <a:r>
            <a:rPr lang="en-US" b="1"/>
            <a:t>entire supply chain network</a:t>
          </a:r>
          <a:r>
            <a:rPr lang="en-US"/>
            <a:t>.</a:t>
          </a:r>
        </a:p>
      </dgm:t>
    </dgm:pt>
    <dgm:pt modelId="{93665985-4B58-4449-AE99-915434918579}" type="parTrans" cxnId="{E3FECF77-B56D-4356-A896-B8E698983E53}">
      <dgm:prSet/>
      <dgm:spPr/>
      <dgm:t>
        <a:bodyPr/>
        <a:lstStyle/>
        <a:p>
          <a:endParaRPr lang="en-US"/>
        </a:p>
      </dgm:t>
    </dgm:pt>
    <dgm:pt modelId="{C177F366-E831-4BC5-9AC5-BA049DBBEF28}" type="sibTrans" cxnId="{E3FECF77-B56D-4356-A896-B8E698983E53}">
      <dgm:prSet/>
      <dgm:spPr/>
      <dgm:t>
        <a:bodyPr/>
        <a:lstStyle/>
        <a:p>
          <a:endParaRPr lang="en-US"/>
        </a:p>
      </dgm:t>
    </dgm:pt>
    <dgm:pt modelId="{3C5F2A87-9D1B-4906-9DEA-C98F64D5C6B9}" type="pres">
      <dgm:prSet presAssocID="{7C9273CB-415B-4ABC-AD64-B06796F6EAF2}" presName="root" presStyleCnt="0">
        <dgm:presLayoutVars>
          <dgm:dir/>
          <dgm:resizeHandles val="exact"/>
        </dgm:presLayoutVars>
      </dgm:prSet>
      <dgm:spPr/>
    </dgm:pt>
    <dgm:pt modelId="{4624ECAF-2A0B-42B3-BB06-B33E9DC2A298}" type="pres">
      <dgm:prSet presAssocID="{95B65D17-665A-4341-B283-87EC98BB49CD}" presName="compNode" presStyleCnt="0"/>
      <dgm:spPr/>
    </dgm:pt>
    <dgm:pt modelId="{F8D8E619-B042-45B2-9889-0049BEAC7C42}" type="pres">
      <dgm:prSet presAssocID="{95B65D17-665A-4341-B283-87EC98BB49CD}" presName="bgRect" presStyleLbl="bgShp" presStyleIdx="0" presStyleCnt="4"/>
      <dgm:spPr/>
    </dgm:pt>
    <dgm:pt modelId="{D7796694-A9DF-42D7-8D3D-40299F12EAB1}" type="pres">
      <dgm:prSet presAssocID="{95B65D17-665A-4341-B283-87EC98BB49C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D322A620-01D4-47CE-825B-84E0CD8C8358}" type="pres">
      <dgm:prSet presAssocID="{95B65D17-665A-4341-B283-87EC98BB49CD}" presName="spaceRect" presStyleCnt="0"/>
      <dgm:spPr/>
    </dgm:pt>
    <dgm:pt modelId="{70E83096-7E81-41F6-8586-0E2350619988}" type="pres">
      <dgm:prSet presAssocID="{95B65D17-665A-4341-B283-87EC98BB49CD}" presName="parTx" presStyleLbl="revTx" presStyleIdx="0" presStyleCnt="4">
        <dgm:presLayoutVars>
          <dgm:chMax val="0"/>
          <dgm:chPref val="0"/>
        </dgm:presLayoutVars>
      </dgm:prSet>
      <dgm:spPr/>
    </dgm:pt>
    <dgm:pt modelId="{8977EDD5-FDC8-4F1F-894D-A8C612E02B67}" type="pres">
      <dgm:prSet presAssocID="{5FCC7232-F887-4942-AE48-CA933E2228CF}" presName="sibTrans" presStyleCnt="0"/>
      <dgm:spPr/>
    </dgm:pt>
    <dgm:pt modelId="{A11D35FF-608A-4E82-B1C8-E35BE030D8F3}" type="pres">
      <dgm:prSet presAssocID="{14D163CC-7724-4C23-A220-709AC73EE6FF}" presName="compNode" presStyleCnt="0"/>
      <dgm:spPr/>
    </dgm:pt>
    <dgm:pt modelId="{BFEC064A-2FB5-4626-953A-90A7836B743C}" type="pres">
      <dgm:prSet presAssocID="{14D163CC-7724-4C23-A220-709AC73EE6FF}" presName="bgRect" presStyleLbl="bgShp" presStyleIdx="1" presStyleCnt="4"/>
      <dgm:spPr/>
    </dgm:pt>
    <dgm:pt modelId="{E6653D88-683B-4C50-8CCB-C16BFC1BAC3C}" type="pres">
      <dgm:prSet presAssocID="{14D163CC-7724-4C23-A220-709AC73EE6F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boxCross"/>
        </a:ext>
      </dgm:extLst>
    </dgm:pt>
    <dgm:pt modelId="{DCBA4EEB-84F2-4F72-A3A7-E2596C610797}" type="pres">
      <dgm:prSet presAssocID="{14D163CC-7724-4C23-A220-709AC73EE6FF}" presName="spaceRect" presStyleCnt="0"/>
      <dgm:spPr/>
    </dgm:pt>
    <dgm:pt modelId="{06B1F8D2-7D60-4B5F-BFD6-1BDAB39B0F46}" type="pres">
      <dgm:prSet presAssocID="{14D163CC-7724-4C23-A220-709AC73EE6FF}" presName="parTx" presStyleLbl="revTx" presStyleIdx="1" presStyleCnt="4">
        <dgm:presLayoutVars>
          <dgm:chMax val="0"/>
          <dgm:chPref val="0"/>
        </dgm:presLayoutVars>
      </dgm:prSet>
      <dgm:spPr/>
    </dgm:pt>
    <dgm:pt modelId="{81CEADB0-2551-4D0B-922F-420EBC950338}" type="pres">
      <dgm:prSet presAssocID="{4E30AA19-D2BB-40F7-8973-3E6DF70A0125}" presName="sibTrans" presStyleCnt="0"/>
      <dgm:spPr/>
    </dgm:pt>
    <dgm:pt modelId="{8E315F5C-8DD0-4D0D-B9CC-0489627E0CFD}" type="pres">
      <dgm:prSet presAssocID="{0C534560-E2DE-468B-B85F-00092EA0593E}" presName="compNode" presStyleCnt="0"/>
      <dgm:spPr/>
    </dgm:pt>
    <dgm:pt modelId="{0857B874-BC80-4A85-AC6B-1DE4F09DBF64}" type="pres">
      <dgm:prSet presAssocID="{0C534560-E2DE-468B-B85F-00092EA0593E}" presName="bgRect" presStyleLbl="bgShp" presStyleIdx="2" presStyleCnt="4"/>
      <dgm:spPr/>
    </dgm:pt>
    <dgm:pt modelId="{5E8A6464-1A0E-4801-928C-D6672A9E073D}" type="pres">
      <dgm:prSet presAssocID="{0C534560-E2DE-468B-B85F-00092EA059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E5844BC1-D723-426D-8978-8DC982D13DBB}" type="pres">
      <dgm:prSet presAssocID="{0C534560-E2DE-468B-B85F-00092EA0593E}" presName="spaceRect" presStyleCnt="0"/>
      <dgm:spPr/>
    </dgm:pt>
    <dgm:pt modelId="{A3E46F1D-7BB3-4DC0-B0A4-4406BF229983}" type="pres">
      <dgm:prSet presAssocID="{0C534560-E2DE-468B-B85F-00092EA0593E}" presName="parTx" presStyleLbl="revTx" presStyleIdx="2" presStyleCnt="4">
        <dgm:presLayoutVars>
          <dgm:chMax val="0"/>
          <dgm:chPref val="0"/>
        </dgm:presLayoutVars>
      </dgm:prSet>
      <dgm:spPr/>
    </dgm:pt>
    <dgm:pt modelId="{D13E6D2D-2783-4926-8BD0-A75AB9091A42}" type="pres">
      <dgm:prSet presAssocID="{A3F55117-4815-4888-A23A-559B96F82DDF}" presName="sibTrans" presStyleCnt="0"/>
      <dgm:spPr/>
    </dgm:pt>
    <dgm:pt modelId="{E1D3D30F-D0DD-4EE8-8634-7D737FFA8998}" type="pres">
      <dgm:prSet presAssocID="{7D5924E3-C697-414C-8C87-D2C26EC5E032}" presName="compNode" presStyleCnt="0"/>
      <dgm:spPr/>
    </dgm:pt>
    <dgm:pt modelId="{847DCDB0-10FD-4263-99DA-F54154723D0A}" type="pres">
      <dgm:prSet presAssocID="{7D5924E3-C697-414C-8C87-D2C26EC5E032}" presName="bgRect" presStyleLbl="bgShp" presStyleIdx="3" presStyleCnt="4"/>
      <dgm:spPr/>
    </dgm:pt>
    <dgm:pt modelId="{B61867A3-DA8E-4960-BCD5-33B8F40CF693}" type="pres">
      <dgm:prSet presAssocID="{7D5924E3-C697-414C-8C87-D2C26EC5E03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nk"/>
        </a:ext>
      </dgm:extLst>
    </dgm:pt>
    <dgm:pt modelId="{5C7D9E84-2542-442D-86F4-CD94D4697F5B}" type="pres">
      <dgm:prSet presAssocID="{7D5924E3-C697-414C-8C87-D2C26EC5E032}" presName="spaceRect" presStyleCnt="0"/>
      <dgm:spPr/>
    </dgm:pt>
    <dgm:pt modelId="{D841E31E-3CA6-4585-837D-08E2800A2907}" type="pres">
      <dgm:prSet presAssocID="{7D5924E3-C697-414C-8C87-D2C26EC5E032}" presName="parTx" presStyleLbl="revTx" presStyleIdx="3" presStyleCnt="4">
        <dgm:presLayoutVars>
          <dgm:chMax val="0"/>
          <dgm:chPref val="0"/>
        </dgm:presLayoutVars>
      </dgm:prSet>
      <dgm:spPr/>
    </dgm:pt>
  </dgm:ptLst>
  <dgm:cxnLst>
    <dgm:cxn modelId="{0A49BA19-F1B2-42D3-8A29-5A7F45232F49}" type="presOf" srcId="{14D163CC-7724-4C23-A220-709AC73EE6FF}" destId="{06B1F8D2-7D60-4B5F-BFD6-1BDAB39B0F46}" srcOrd="0" destOrd="0" presId="urn:microsoft.com/office/officeart/2018/2/layout/IconVerticalSolidList"/>
    <dgm:cxn modelId="{4B433830-F8F3-4E5F-8379-F2814C2D5D90}" type="presOf" srcId="{95B65D17-665A-4341-B283-87EC98BB49CD}" destId="{70E83096-7E81-41F6-8586-0E2350619988}" srcOrd="0" destOrd="0" presId="urn:microsoft.com/office/officeart/2018/2/layout/IconVerticalSolidList"/>
    <dgm:cxn modelId="{49FABF3F-752F-4DDC-A26D-8E536F1E484C}" srcId="{7C9273CB-415B-4ABC-AD64-B06796F6EAF2}" destId="{95B65D17-665A-4341-B283-87EC98BB49CD}" srcOrd="0" destOrd="0" parTransId="{4F4DD4F0-F7D0-4460-AA3A-8F95FBD07E60}" sibTransId="{5FCC7232-F887-4942-AE48-CA933E2228CF}"/>
    <dgm:cxn modelId="{FA94BE68-E154-4389-90AD-B47DE224A25E}" srcId="{7C9273CB-415B-4ABC-AD64-B06796F6EAF2}" destId="{0C534560-E2DE-468B-B85F-00092EA0593E}" srcOrd="2" destOrd="0" parTransId="{AD0EEDCB-CC2C-4952-977B-B8D625030B24}" sibTransId="{A3F55117-4815-4888-A23A-559B96F82DDF}"/>
    <dgm:cxn modelId="{E3FECF77-B56D-4356-A896-B8E698983E53}" srcId="{7C9273CB-415B-4ABC-AD64-B06796F6EAF2}" destId="{7D5924E3-C697-414C-8C87-D2C26EC5E032}" srcOrd="3" destOrd="0" parTransId="{93665985-4B58-4449-AE99-915434918579}" sibTransId="{C177F366-E831-4BC5-9AC5-BA049DBBEF28}"/>
    <dgm:cxn modelId="{35609890-BE2C-4F4C-92FE-9425868EC16A}" type="presOf" srcId="{7C9273CB-415B-4ABC-AD64-B06796F6EAF2}" destId="{3C5F2A87-9D1B-4906-9DEA-C98F64D5C6B9}" srcOrd="0" destOrd="0" presId="urn:microsoft.com/office/officeart/2018/2/layout/IconVerticalSolidList"/>
    <dgm:cxn modelId="{DC15C2A3-FD4F-4323-8E08-073E6B2A0541}" type="presOf" srcId="{0C534560-E2DE-468B-B85F-00092EA0593E}" destId="{A3E46F1D-7BB3-4DC0-B0A4-4406BF229983}" srcOrd="0" destOrd="0" presId="urn:microsoft.com/office/officeart/2018/2/layout/IconVerticalSolidList"/>
    <dgm:cxn modelId="{8E8454AA-0C6A-428C-81F6-BC2B87ECC25A}" srcId="{7C9273CB-415B-4ABC-AD64-B06796F6EAF2}" destId="{14D163CC-7724-4C23-A220-709AC73EE6FF}" srcOrd="1" destOrd="0" parTransId="{CDEA1CF1-B68E-4B3C-823F-C90B09415CFC}" sibTransId="{4E30AA19-D2BB-40F7-8973-3E6DF70A0125}"/>
    <dgm:cxn modelId="{1BBCCBD2-C051-4ECB-809E-62B0246352CB}" type="presOf" srcId="{7D5924E3-C697-414C-8C87-D2C26EC5E032}" destId="{D841E31E-3CA6-4585-837D-08E2800A2907}" srcOrd="0" destOrd="0" presId="urn:microsoft.com/office/officeart/2018/2/layout/IconVerticalSolidList"/>
    <dgm:cxn modelId="{CF53D9E2-26AE-4F8F-BE2E-B419341C0043}" type="presParOf" srcId="{3C5F2A87-9D1B-4906-9DEA-C98F64D5C6B9}" destId="{4624ECAF-2A0B-42B3-BB06-B33E9DC2A298}" srcOrd="0" destOrd="0" presId="urn:microsoft.com/office/officeart/2018/2/layout/IconVerticalSolidList"/>
    <dgm:cxn modelId="{3745E44D-E22C-4D76-A9E0-049B3EEC1815}" type="presParOf" srcId="{4624ECAF-2A0B-42B3-BB06-B33E9DC2A298}" destId="{F8D8E619-B042-45B2-9889-0049BEAC7C42}" srcOrd="0" destOrd="0" presId="urn:microsoft.com/office/officeart/2018/2/layout/IconVerticalSolidList"/>
    <dgm:cxn modelId="{707CDF35-F02B-4F5D-BC9F-3A807DCD8A6A}" type="presParOf" srcId="{4624ECAF-2A0B-42B3-BB06-B33E9DC2A298}" destId="{D7796694-A9DF-42D7-8D3D-40299F12EAB1}" srcOrd="1" destOrd="0" presId="urn:microsoft.com/office/officeart/2018/2/layout/IconVerticalSolidList"/>
    <dgm:cxn modelId="{5C27E59C-F41B-43CD-8737-2C47ADF71F81}" type="presParOf" srcId="{4624ECAF-2A0B-42B3-BB06-B33E9DC2A298}" destId="{D322A620-01D4-47CE-825B-84E0CD8C8358}" srcOrd="2" destOrd="0" presId="urn:microsoft.com/office/officeart/2018/2/layout/IconVerticalSolidList"/>
    <dgm:cxn modelId="{814A7684-2802-4003-A8E3-7B3619767A1E}" type="presParOf" srcId="{4624ECAF-2A0B-42B3-BB06-B33E9DC2A298}" destId="{70E83096-7E81-41F6-8586-0E2350619988}" srcOrd="3" destOrd="0" presId="urn:microsoft.com/office/officeart/2018/2/layout/IconVerticalSolidList"/>
    <dgm:cxn modelId="{D51D105E-2462-4214-8AA5-0D5FCF12BF99}" type="presParOf" srcId="{3C5F2A87-9D1B-4906-9DEA-C98F64D5C6B9}" destId="{8977EDD5-FDC8-4F1F-894D-A8C612E02B67}" srcOrd="1" destOrd="0" presId="urn:microsoft.com/office/officeart/2018/2/layout/IconVerticalSolidList"/>
    <dgm:cxn modelId="{F8E7B2F1-A338-40E2-8579-B33BE7CD70B2}" type="presParOf" srcId="{3C5F2A87-9D1B-4906-9DEA-C98F64D5C6B9}" destId="{A11D35FF-608A-4E82-B1C8-E35BE030D8F3}" srcOrd="2" destOrd="0" presId="urn:microsoft.com/office/officeart/2018/2/layout/IconVerticalSolidList"/>
    <dgm:cxn modelId="{6FDEB417-0FDC-499B-B6C6-F61EF9F6C360}" type="presParOf" srcId="{A11D35FF-608A-4E82-B1C8-E35BE030D8F3}" destId="{BFEC064A-2FB5-4626-953A-90A7836B743C}" srcOrd="0" destOrd="0" presId="urn:microsoft.com/office/officeart/2018/2/layout/IconVerticalSolidList"/>
    <dgm:cxn modelId="{BC702AA2-3801-46E4-973D-0EC25DED931D}" type="presParOf" srcId="{A11D35FF-608A-4E82-B1C8-E35BE030D8F3}" destId="{E6653D88-683B-4C50-8CCB-C16BFC1BAC3C}" srcOrd="1" destOrd="0" presId="urn:microsoft.com/office/officeart/2018/2/layout/IconVerticalSolidList"/>
    <dgm:cxn modelId="{F3192265-4DF3-4686-B7E8-FCEA3859147B}" type="presParOf" srcId="{A11D35FF-608A-4E82-B1C8-E35BE030D8F3}" destId="{DCBA4EEB-84F2-4F72-A3A7-E2596C610797}" srcOrd="2" destOrd="0" presId="urn:microsoft.com/office/officeart/2018/2/layout/IconVerticalSolidList"/>
    <dgm:cxn modelId="{851391F7-F18D-4E67-9BB3-8D95A7766DBC}" type="presParOf" srcId="{A11D35FF-608A-4E82-B1C8-E35BE030D8F3}" destId="{06B1F8D2-7D60-4B5F-BFD6-1BDAB39B0F46}" srcOrd="3" destOrd="0" presId="urn:microsoft.com/office/officeart/2018/2/layout/IconVerticalSolidList"/>
    <dgm:cxn modelId="{29C5AC70-7C33-4211-BDBA-046C7E6F29FF}" type="presParOf" srcId="{3C5F2A87-9D1B-4906-9DEA-C98F64D5C6B9}" destId="{81CEADB0-2551-4D0B-922F-420EBC950338}" srcOrd="3" destOrd="0" presId="urn:microsoft.com/office/officeart/2018/2/layout/IconVerticalSolidList"/>
    <dgm:cxn modelId="{2D4DD34E-117B-4291-A133-0F76A59A0ED4}" type="presParOf" srcId="{3C5F2A87-9D1B-4906-9DEA-C98F64D5C6B9}" destId="{8E315F5C-8DD0-4D0D-B9CC-0489627E0CFD}" srcOrd="4" destOrd="0" presId="urn:microsoft.com/office/officeart/2018/2/layout/IconVerticalSolidList"/>
    <dgm:cxn modelId="{64BEFDBC-5269-450D-8D93-BE13E5ABEF2C}" type="presParOf" srcId="{8E315F5C-8DD0-4D0D-B9CC-0489627E0CFD}" destId="{0857B874-BC80-4A85-AC6B-1DE4F09DBF64}" srcOrd="0" destOrd="0" presId="urn:microsoft.com/office/officeart/2018/2/layout/IconVerticalSolidList"/>
    <dgm:cxn modelId="{92326E28-E6D2-42DF-8EA7-16B338CE02DC}" type="presParOf" srcId="{8E315F5C-8DD0-4D0D-B9CC-0489627E0CFD}" destId="{5E8A6464-1A0E-4801-928C-D6672A9E073D}" srcOrd="1" destOrd="0" presId="urn:microsoft.com/office/officeart/2018/2/layout/IconVerticalSolidList"/>
    <dgm:cxn modelId="{FE53B54E-E7AA-436F-A7B0-EA4F198F47CA}" type="presParOf" srcId="{8E315F5C-8DD0-4D0D-B9CC-0489627E0CFD}" destId="{E5844BC1-D723-426D-8978-8DC982D13DBB}" srcOrd="2" destOrd="0" presId="urn:microsoft.com/office/officeart/2018/2/layout/IconVerticalSolidList"/>
    <dgm:cxn modelId="{AFDBE23F-4AE4-48AB-97F8-61FE60877E34}" type="presParOf" srcId="{8E315F5C-8DD0-4D0D-B9CC-0489627E0CFD}" destId="{A3E46F1D-7BB3-4DC0-B0A4-4406BF229983}" srcOrd="3" destOrd="0" presId="urn:microsoft.com/office/officeart/2018/2/layout/IconVerticalSolidList"/>
    <dgm:cxn modelId="{D8C51D32-2943-4A90-AAEB-F25DD7CE8030}" type="presParOf" srcId="{3C5F2A87-9D1B-4906-9DEA-C98F64D5C6B9}" destId="{D13E6D2D-2783-4926-8BD0-A75AB9091A42}" srcOrd="5" destOrd="0" presId="urn:microsoft.com/office/officeart/2018/2/layout/IconVerticalSolidList"/>
    <dgm:cxn modelId="{C065ED45-908A-4FDA-8CAD-3CEB812DE7BC}" type="presParOf" srcId="{3C5F2A87-9D1B-4906-9DEA-C98F64D5C6B9}" destId="{E1D3D30F-D0DD-4EE8-8634-7D737FFA8998}" srcOrd="6" destOrd="0" presId="urn:microsoft.com/office/officeart/2018/2/layout/IconVerticalSolidList"/>
    <dgm:cxn modelId="{22C5A792-42D0-4DC2-BF32-406F87404BF9}" type="presParOf" srcId="{E1D3D30F-D0DD-4EE8-8634-7D737FFA8998}" destId="{847DCDB0-10FD-4263-99DA-F54154723D0A}" srcOrd="0" destOrd="0" presId="urn:microsoft.com/office/officeart/2018/2/layout/IconVerticalSolidList"/>
    <dgm:cxn modelId="{6EBBBECF-ECBA-4D2B-9BA5-8E61608CB785}" type="presParOf" srcId="{E1D3D30F-D0DD-4EE8-8634-7D737FFA8998}" destId="{B61867A3-DA8E-4960-BCD5-33B8F40CF693}" srcOrd="1" destOrd="0" presId="urn:microsoft.com/office/officeart/2018/2/layout/IconVerticalSolidList"/>
    <dgm:cxn modelId="{3F0CBEDD-C359-414E-8E22-41A735EF9735}" type="presParOf" srcId="{E1D3D30F-D0DD-4EE8-8634-7D737FFA8998}" destId="{5C7D9E84-2542-442D-86F4-CD94D4697F5B}" srcOrd="2" destOrd="0" presId="urn:microsoft.com/office/officeart/2018/2/layout/IconVerticalSolidList"/>
    <dgm:cxn modelId="{30119C1A-BED0-4BCD-9362-107110E7011A}" type="presParOf" srcId="{E1D3D30F-D0DD-4EE8-8634-7D737FFA8998}" destId="{D841E31E-3CA6-4585-837D-08E2800A290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2ED162-7D9F-4908-BE0C-0337B8293BE4}"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88AF43D3-1B69-4E0C-AC97-AC3AF33DEB8C}">
      <dgm:prSet custT="1"/>
      <dgm:spPr/>
      <dgm:t>
        <a:bodyPr/>
        <a:lstStyle/>
        <a:p>
          <a:pPr>
            <a:lnSpc>
              <a:spcPct val="100000"/>
            </a:lnSpc>
          </a:pPr>
          <a:r>
            <a:rPr lang="en-US" sz="2400" b="1" dirty="0"/>
            <a:t>Hardware Requirements</a:t>
          </a:r>
          <a:r>
            <a:rPr lang="en-US" sz="1700" b="1" dirty="0"/>
            <a:t>:</a:t>
          </a:r>
          <a:endParaRPr lang="en-US" sz="1700" dirty="0"/>
        </a:p>
      </dgm:t>
    </dgm:pt>
    <dgm:pt modelId="{B252DF49-4507-46E9-8EA6-700D55C2D89A}" type="parTrans" cxnId="{866EEA3C-DAD8-4C2C-AB5C-6F000B47C1F2}">
      <dgm:prSet/>
      <dgm:spPr/>
      <dgm:t>
        <a:bodyPr/>
        <a:lstStyle/>
        <a:p>
          <a:endParaRPr lang="en-US"/>
        </a:p>
      </dgm:t>
    </dgm:pt>
    <dgm:pt modelId="{5E561FE6-D078-4C75-AD86-DF39AB86E9C4}" type="sibTrans" cxnId="{866EEA3C-DAD8-4C2C-AB5C-6F000B47C1F2}">
      <dgm:prSet/>
      <dgm:spPr/>
      <dgm:t>
        <a:bodyPr/>
        <a:lstStyle/>
        <a:p>
          <a:endParaRPr lang="en-US"/>
        </a:p>
      </dgm:t>
    </dgm:pt>
    <dgm:pt modelId="{3F7E638D-8CB8-4BD0-A576-BBCF97E128EE}">
      <dgm:prSet/>
      <dgm:spPr/>
      <dgm:t>
        <a:bodyPr/>
        <a:lstStyle/>
        <a:p>
          <a:pPr>
            <a:lnSpc>
              <a:spcPct val="100000"/>
            </a:lnSpc>
          </a:pPr>
          <a:r>
            <a:rPr lang="en-GB"/>
            <a:t>System		     :   Pentium IV </a:t>
          </a:r>
          <a:endParaRPr lang="en-US"/>
        </a:p>
      </dgm:t>
    </dgm:pt>
    <dgm:pt modelId="{C30F4814-8DC0-44B5-9619-0923E920EB2D}" type="parTrans" cxnId="{FF051EC5-BDD6-44EB-BFEE-3493AEC5F5B6}">
      <dgm:prSet/>
      <dgm:spPr/>
      <dgm:t>
        <a:bodyPr/>
        <a:lstStyle/>
        <a:p>
          <a:endParaRPr lang="en-US"/>
        </a:p>
      </dgm:t>
    </dgm:pt>
    <dgm:pt modelId="{39A2E1C8-F6CD-472D-928E-84A123755A0D}" type="sibTrans" cxnId="{FF051EC5-BDD6-44EB-BFEE-3493AEC5F5B6}">
      <dgm:prSet/>
      <dgm:spPr/>
      <dgm:t>
        <a:bodyPr/>
        <a:lstStyle/>
        <a:p>
          <a:endParaRPr lang="en-US"/>
        </a:p>
      </dgm:t>
    </dgm:pt>
    <dgm:pt modelId="{3ADA7185-152D-4A30-9695-0A1FBAF0DB2F}">
      <dgm:prSet/>
      <dgm:spPr/>
      <dgm:t>
        <a:bodyPr/>
        <a:lstStyle/>
        <a:p>
          <a:pPr>
            <a:lnSpc>
              <a:spcPct val="100000"/>
            </a:lnSpc>
          </a:pPr>
          <a:r>
            <a:rPr lang="en-GB"/>
            <a:t>Hard Disk	     :   20 GB.</a:t>
          </a:r>
          <a:endParaRPr lang="en-US"/>
        </a:p>
      </dgm:t>
    </dgm:pt>
    <dgm:pt modelId="{9831FFA0-C0F4-4251-97A1-0D49635C96DC}" type="parTrans" cxnId="{C979EAD5-B745-47DC-8BEB-3E228709593D}">
      <dgm:prSet/>
      <dgm:spPr/>
      <dgm:t>
        <a:bodyPr/>
        <a:lstStyle/>
        <a:p>
          <a:endParaRPr lang="en-US"/>
        </a:p>
      </dgm:t>
    </dgm:pt>
    <dgm:pt modelId="{DE1591B6-0F1D-4102-90B5-80B8C9C1595B}" type="sibTrans" cxnId="{C979EAD5-B745-47DC-8BEB-3E228709593D}">
      <dgm:prSet/>
      <dgm:spPr/>
      <dgm:t>
        <a:bodyPr/>
        <a:lstStyle/>
        <a:p>
          <a:endParaRPr lang="en-US"/>
        </a:p>
      </dgm:t>
    </dgm:pt>
    <dgm:pt modelId="{A541E053-EAA2-4671-ADE1-65583B78904A}">
      <dgm:prSet/>
      <dgm:spPr/>
      <dgm:t>
        <a:bodyPr/>
        <a:lstStyle/>
        <a:p>
          <a:pPr>
            <a:lnSpc>
              <a:spcPct val="100000"/>
            </a:lnSpc>
          </a:pPr>
          <a:r>
            <a:rPr lang="en-GB"/>
            <a:t>Monitor                     :   SVGA</a:t>
          </a:r>
          <a:endParaRPr lang="en-US"/>
        </a:p>
      </dgm:t>
    </dgm:pt>
    <dgm:pt modelId="{B750CEFD-0550-44AC-B825-7415FF668E73}" type="parTrans" cxnId="{DDDECDF6-3382-4882-8B42-B9A553C3CC71}">
      <dgm:prSet/>
      <dgm:spPr/>
      <dgm:t>
        <a:bodyPr/>
        <a:lstStyle/>
        <a:p>
          <a:endParaRPr lang="en-US"/>
        </a:p>
      </dgm:t>
    </dgm:pt>
    <dgm:pt modelId="{DD97855E-D1F8-4AF7-A530-14497D3B2390}" type="sibTrans" cxnId="{DDDECDF6-3382-4882-8B42-B9A553C3CC71}">
      <dgm:prSet/>
      <dgm:spPr/>
      <dgm:t>
        <a:bodyPr/>
        <a:lstStyle/>
        <a:p>
          <a:endParaRPr lang="en-US"/>
        </a:p>
      </dgm:t>
    </dgm:pt>
    <dgm:pt modelId="{4D51F4E6-CC04-4782-8330-2D3BFDD01BE6}">
      <dgm:prSet/>
      <dgm:spPr/>
      <dgm:t>
        <a:bodyPr/>
        <a:lstStyle/>
        <a:p>
          <a:pPr>
            <a:lnSpc>
              <a:spcPct val="100000"/>
            </a:lnSpc>
          </a:pPr>
          <a:r>
            <a:rPr lang="en-GB"/>
            <a:t>Mouse &amp; Keyboard  :  Standard	</a:t>
          </a:r>
          <a:endParaRPr lang="en-US"/>
        </a:p>
      </dgm:t>
    </dgm:pt>
    <dgm:pt modelId="{2B85DF89-D3F0-414D-AEDA-28978CB0750C}" type="parTrans" cxnId="{3BB0733D-DEBB-41FF-9DAC-2E61C9690B09}">
      <dgm:prSet/>
      <dgm:spPr/>
      <dgm:t>
        <a:bodyPr/>
        <a:lstStyle/>
        <a:p>
          <a:endParaRPr lang="en-US"/>
        </a:p>
      </dgm:t>
    </dgm:pt>
    <dgm:pt modelId="{CB65AD39-9952-4635-B880-8CF57AD69C83}" type="sibTrans" cxnId="{3BB0733D-DEBB-41FF-9DAC-2E61C9690B09}">
      <dgm:prSet/>
      <dgm:spPr/>
      <dgm:t>
        <a:bodyPr/>
        <a:lstStyle/>
        <a:p>
          <a:endParaRPr lang="en-US"/>
        </a:p>
      </dgm:t>
    </dgm:pt>
    <dgm:pt modelId="{48990FE2-440C-4403-B713-4279B321382B}">
      <dgm:prSet/>
      <dgm:spPr/>
      <dgm:t>
        <a:bodyPr/>
        <a:lstStyle/>
        <a:p>
          <a:pPr>
            <a:lnSpc>
              <a:spcPct val="100000"/>
            </a:lnSpc>
          </a:pPr>
          <a:r>
            <a:rPr lang="en-GB"/>
            <a:t>Ram		     :   4 GB.</a:t>
          </a:r>
          <a:endParaRPr lang="en-US"/>
        </a:p>
      </dgm:t>
    </dgm:pt>
    <dgm:pt modelId="{F85F8DF8-5DF9-4F0E-A496-D7F028EE4C76}" type="parTrans" cxnId="{B62C4AA6-1378-428B-BD59-5EC51F58D186}">
      <dgm:prSet/>
      <dgm:spPr/>
      <dgm:t>
        <a:bodyPr/>
        <a:lstStyle/>
        <a:p>
          <a:endParaRPr lang="en-US"/>
        </a:p>
      </dgm:t>
    </dgm:pt>
    <dgm:pt modelId="{1753E0B5-CA90-4FD2-BE65-B8979ECCA448}" type="sibTrans" cxnId="{B62C4AA6-1378-428B-BD59-5EC51F58D186}">
      <dgm:prSet/>
      <dgm:spPr/>
      <dgm:t>
        <a:bodyPr/>
        <a:lstStyle/>
        <a:p>
          <a:endParaRPr lang="en-US"/>
        </a:p>
      </dgm:t>
    </dgm:pt>
    <dgm:pt modelId="{6E0CB41E-5890-460D-926A-7E9DEF53F799}" type="pres">
      <dgm:prSet presAssocID="{402ED162-7D9F-4908-BE0C-0337B8293BE4}" presName="linear" presStyleCnt="0">
        <dgm:presLayoutVars>
          <dgm:dir/>
          <dgm:animLvl val="lvl"/>
          <dgm:resizeHandles val="exact"/>
        </dgm:presLayoutVars>
      </dgm:prSet>
      <dgm:spPr/>
    </dgm:pt>
    <dgm:pt modelId="{2986A84E-CD85-452F-9DC8-BCD5EC24F934}" type="pres">
      <dgm:prSet presAssocID="{88AF43D3-1B69-4E0C-AC97-AC3AF33DEB8C}" presName="parentLin" presStyleCnt="0"/>
      <dgm:spPr/>
    </dgm:pt>
    <dgm:pt modelId="{F0210A1F-E925-45C6-80ED-EFE25319D590}" type="pres">
      <dgm:prSet presAssocID="{88AF43D3-1B69-4E0C-AC97-AC3AF33DEB8C}" presName="parentLeftMargin" presStyleLbl="node1" presStyleIdx="0" presStyleCnt="6"/>
      <dgm:spPr/>
    </dgm:pt>
    <dgm:pt modelId="{606D6FC9-81F3-4680-998C-BCFD793CA785}" type="pres">
      <dgm:prSet presAssocID="{88AF43D3-1B69-4E0C-AC97-AC3AF33DEB8C}" presName="parentText" presStyleLbl="node1" presStyleIdx="0" presStyleCnt="6" custScaleX="117710" custScaleY="274414">
        <dgm:presLayoutVars>
          <dgm:chMax val="0"/>
          <dgm:bulletEnabled val="1"/>
        </dgm:presLayoutVars>
      </dgm:prSet>
      <dgm:spPr/>
    </dgm:pt>
    <dgm:pt modelId="{E5A76566-A687-4C0F-A043-08D4CC4E604E}" type="pres">
      <dgm:prSet presAssocID="{88AF43D3-1B69-4E0C-AC97-AC3AF33DEB8C}" presName="negativeSpace" presStyleCnt="0"/>
      <dgm:spPr/>
    </dgm:pt>
    <dgm:pt modelId="{9AEC10D5-6636-4ADB-B545-7FAE603F440B}" type="pres">
      <dgm:prSet presAssocID="{88AF43D3-1B69-4E0C-AC97-AC3AF33DEB8C}" presName="childText" presStyleLbl="conFgAcc1" presStyleIdx="0" presStyleCnt="6">
        <dgm:presLayoutVars>
          <dgm:bulletEnabled val="1"/>
        </dgm:presLayoutVars>
      </dgm:prSet>
      <dgm:spPr/>
    </dgm:pt>
    <dgm:pt modelId="{447451E7-9355-425E-8A86-688BC7CAC591}" type="pres">
      <dgm:prSet presAssocID="{5E561FE6-D078-4C75-AD86-DF39AB86E9C4}" presName="spaceBetweenRectangles" presStyleCnt="0"/>
      <dgm:spPr/>
    </dgm:pt>
    <dgm:pt modelId="{BC64D92B-A4E2-43A0-A25A-94D16626DBBB}" type="pres">
      <dgm:prSet presAssocID="{3F7E638D-8CB8-4BD0-A576-BBCF97E128EE}" presName="parentLin" presStyleCnt="0"/>
      <dgm:spPr/>
    </dgm:pt>
    <dgm:pt modelId="{C7776F47-9979-4E9D-A0A9-DB4B54212738}" type="pres">
      <dgm:prSet presAssocID="{3F7E638D-8CB8-4BD0-A576-BBCF97E128EE}" presName="parentLeftMargin" presStyleLbl="node1" presStyleIdx="0" presStyleCnt="6"/>
      <dgm:spPr/>
    </dgm:pt>
    <dgm:pt modelId="{75EAB71E-897D-45C9-9592-39C9F31FF3F1}" type="pres">
      <dgm:prSet presAssocID="{3F7E638D-8CB8-4BD0-A576-BBCF97E128EE}" presName="parentText" presStyleLbl="node1" presStyleIdx="1" presStyleCnt="6">
        <dgm:presLayoutVars>
          <dgm:chMax val="0"/>
          <dgm:bulletEnabled val="1"/>
        </dgm:presLayoutVars>
      </dgm:prSet>
      <dgm:spPr/>
    </dgm:pt>
    <dgm:pt modelId="{A8683886-21FF-43DE-A963-0C0F1F07431A}" type="pres">
      <dgm:prSet presAssocID="{3F7E638D-8CB8-4BD0-A576-BBCF97E128EE}" presName="negativeSpace" presStyleCnt="0"/>
      <dgm:spPr/>
    </dgm:pt>
    <dgm:pt modelId="{8030E337-8192-4315-A746-9284FE81F7CF}" type="pres">
      <dgm:prSet presAssocID="{3F7E638D-8CB8-4BD0-A576-BBCF97E128EE}" presName="childText" presStyleLbl="conFgAcc1" presStyleIdx="1" presStyleCnt="6">
        <dgm:presLayoutVars>
          <dgm:bulletEnabled val="1"/>
        </dgm:presLayoutVars>
      </dgm:prSet>
      <dgm:spPr/>
    </dgm:pt>
    <dgm:pt modelId="{4798B065-7D5E-469E-A266-B7D575406CA9}" type="pres">
      <dgm:prSet presAssocID="{39A2E1C8-F6CD-472D-928E-84A123755A0D}" presName="spaceBetweenRectangles" presStyleCnt="0"/>
      <dgm:spPr/>
    </dgm:pt>
    <dgm:pt modelId="{491ABD90-5901-4C99-97C3-E18099A5A6F7}" type="pres">
      <dgm:prSet presAssocID="{3ADA7185-152D-4A30-9695-0A1FBAF0DB2F}" presName="parentLin" presStyleCnt="0"/>
      <dgm:spPr/>
    </dgm:pt>
    <dgm:pt modelId="{4DA5E416-F465-4A22-B68E-BF36047F27EC}" type="pres">
      <dgm:prSet presAssocID="{3ADA7185-152D-4A30-9695-0A1FBAF0DB2F}" presName="parentLeftMargin" presStyleLbl="node1" presStyleIdx="1" presStyleCnt="6"/>
      <dgm:spPr/>
    </dgm:pt>
    <dgm:pt modelId="{A56B4D69-F121-4DB3-8CC4-6C71E454E815}" type="pres">
      <dgm:prSet presAssocID="{3ADA7185-152D-4A30-9695-0A1FBAF0DB2F}" presName="parentText" presStyleLbl="node1" presStyleIdx="2" presStyleCnt="6">
        <dgm:presLayoutVars>
          <dgm:chMax val="0"/>
          <dgm:bulletEnabled val="1"/>
        </dgm:presLayoutVars>
      </dgm:prSet>
      <dgm:spPr/>
    </dgm:pt>
    <dgm:pt modelId="{C063BF64-5EC0-4AFB-A0EC-2727F8AFC472}" type="pres">
      <dgm:prSet presAssocID="{3ADA7185-152D-4A30-9695-0A1FBAF0DB2F}" presName="negativeSpace" presStyleCnt="0"/>
      <dgm:spPr/>
    </dgm:pt>
    <dgm:pt modelId="{A752BB97-71B0-4BCD-AAB1-F21C8D590EB1}" type="pres">
      <dgm:prSet presAssocID="{3ADA7185-152D-4A30-9695-0A1FBAF0DB2F}" presName="childText" presStyleLbl="conFgAcc1" presStyleIdx="2" presStyleCnt="6">
        <dgm:presLayoutVars>
          <dgm:bulletEnabled val="1"/>
        </dgm:presLayoutVars>
      </dgm:prSet>
      <dgm:spPr/>
    </dgm:pt>
    <dgm:pt modelId="{C7C63DD8-AB50-4B6C-8C59-9CE358F58989}" type="pres">
      <dgm:prSet presAssocID="{DE1591B6-0F1D-4102-90B5-80B8C9C1595B}" presName="spaceBetweenRectangles" presStyleCnt="0"/>
      <dgm:spPr/>
    </dgm:pt>
    <dgm:pt modelId="{EF80C14C-1D88-4000-B93D-061C4CD0DC01}" type="pres">
      <dgm:prSet presAssocID="{A541E053-EAA2-4671-ADE1-65583B78904A}" presName="parentLin" presStyleCnt="0"/>
      <dgm:spPr/>
    </dgm:pt>
    <dgm:pt modelId="{4CC78C21-D10D-4EA7-8DF2-4AE842B88445}" type="pres">
      <dgm:prSet presAssocID="{A541E053-EAA2-4671-ADE1-65583B78904A}" presName="parentLeftMargin" presStyleLbl="node1" presStyleIdx="2" presStyleCnt="6"/>
      <dgm:spPr/>
    </dgm:pt>
    <dgm:pt modelId="{C35C25E2-9622-4C7A-B510-EE46DE9A8D15}" type="pres">
      <dgm:prSet presAssocID="{A541E053-EAA2-4671-ADE1-65583B78904A}" presName="parentText" presStyleLbl="node1" presStyleIdx="3" presStyleCnt="6">
        <dgm:presLayoutVars>
          <dgm:chMax val="0"/>
          <dgm:bulletEnabled val="1"/>
        </dgm:presLayoutVars>
      </dgm:prSet>
      <dgm:spPr/>
    </dgm:pt>
    <dgm:pt modelId="{33EBF635-C3D2-4E10-86AF-30729A411C3B}" type="pres">
      <dgm:prSet presAssocID="{A541E053-EAA2-4671-ADE1-65583B78904A}" presName="negativeSpace" presStyleCnt="0"/>
      <dgm:spPr/>
    </dgm:pt>
    <dgm:pt modelId="{9135C7AD-C176-495A-AB12-A5BBF3F901EF}" type="pres">
      <dgm:prSet presAssocID="{A541E053-EAA2-4671-ADE1-65583B78904A}" presName="childText" presStyleLbl="conFgAcc1" presStyleIdx="3" presStyleCnt="6">
        <dgm:presLayoutVars>
          <dgm:bulletEnabled val="1"/>
        </dgm:presLayoutVars>
      </dgm:prSet>
      <dgm:spPr/>
    </dgm:pt>
    <dgm:pt modelId="{79E47904-480C-4861-8541-70CBB470C07F}" type="pres">
      <dgm:prSet presAssocID="{DD97855E-D1F8-4AF7-A530-14497D3B2390}" presName="spaceBetweenRectangles" presStyleCnt="0"/>
      <dgm:spPr/>
    </dgm:pt>
    <dgm:pt modelId="{BBD50652-2465-4103-987A-5B8190E931F2}" type="pres">
      <dgm:prSet presAssocID="{4D51F4E6-CC04-4782-8330-2D3BFDD01BE6}" presName="parentLin" presStyleCnt="0"/>
      <dgm:spPr/>
    </dgm:pt>
    <dgm:pt modelId="{8C80F527-E2DE-4C32-ACF0-6E3468C0A652}" type="pres">
      <dgm:prSet presAssocID="{4D51F4E6-CC04-4782-8330-2D3BFDD01BE6}" presName="parentLeftMargin" presStyleLbl="node1" presStyleIdx="3" presStyleCnt="6"/>
      <dgm:spPr/>
    </dgm:pt>
    <dgm:pt modelId="{AD0F8FE4-778E-496E-9C2F-B21D6F427439}" type="pres">
      <dgm:prSet presAssocID="{4D51F4E6-CC04-4782-8330-2D3BFDD01BE6}" presName="parentText" presStyleLbl="node1" presStyleIdx="4" presStyleCnt="6">
        <dgm:presLayoutVars>
          <dgm:chMax val="0"/>
          <dgm:bulletEnabled val="1"/>
        </dgm:presLayoutVars>
      </dgm:prSet>
      <dgm:spPr/>
    </dgm:pt>
    <dgm:pt modelId="{55CA3BEB-4432-455C-8E41-6797CE0A4B05}" type="pres">
      <dgm:prSet presAssocID="{4D51F4E6-CC04-4782-8330-2D3BFDD01BE6}" presName="negativeSpace" presStyleCnt="0"/>
      <dgm:spPr/>
    </dgm:pt>
    <dgm:pt modelId="{6DB49014-AC2B-45CF-B572-19CBA6D4AA7F}" type="pres">
      <dgm:prSet presAssocID="{4D51F4E6-CC04-4782-8330-2D3BFDD01BE6}" presName="childText" presStyleLbl="conFgAcc1" presStyleIdx="4" presStyleCnt="6">
        <dgm:presLayoutVars>
          <dgm:bulletEnabled val="1"/>
        </dgm:presLayoutVars>
      </dgm:prSet>
      <dgm:spPr/>
    </dgm:pt>
    <dgm:pt modelId="{53391D30-E721-417D-9BF0-77502F1280F6}" type="pres">
      <dgm:prSet presAssocID="{CB65AD39-9952-4635-B880-8CF57AD69C83}" presName="spaceBetweenRectangles" presStyleCnt="0"/>
      <dgm:spPr/>
    </dgm:pt>
    <dgm:pt modelId="{A14FE0EA-C973-4927-87E6-B7196D1137B9}" type="pres">
      <dgm:prSet presAssocID="{48990FE2-440C-4403-B713-4279B321382B}" presName="parentLin" presStyleCnt="0"/>
      <dgm:spPr/>
    </dgm:pt>
    <dgm:pt modelId="{C0AB9A6F-C2E8-4D65-87A0-19D84D942247}" type="pres">
      <dgm:prSet presAssocID="{48990FE2-440C-4403-B713-4279B321382B}" presName="parentLeftMargin" presStyleLbl="node1" presStyleIdx="4" presStyleCnt="6"/>
      <dgm:spPr/>
    </dgm:pt>
    <dgm:pt modelId="{E122CF58-1760-47F0-A45B-E00E4648A69A}" type="pres">
      <dgm:prSet presAssocID="{48990FE2-440C-4403-B713-4279B321382B}" presName="parentText" presStyleLbl="node1" presStyleIdx="5" presStyleCnt="6">
        <dgm:presLayoutVars>
          <dgm:chMax val="0"/>
          <dgm:bulletEnabled val="1"/>
        </dgm:presLayoutVars>
      </dgm:prSet>
      <dgm:spPr/>
    </dgm:pt>
    <dgm:pt modelId="{D6E43434-5B31-41D8-AEF5-B646C309665E}" type="pres">
      <dgm:prSet presAssocID="{48990FE2-440C-4403-B713-4279B321382B}" presName="negativeSpace" presStyleCnt="0"/>
      <dgm:spPr/>
    </dgm:pt>
    <dgm:pt modelId="{3B0342F3-01D4-4766-8D7E-0242018F2D50}" type="pres">
      <dgm:prSet presAssocID="{48990FE2-440C-4403-B713-4279B321382B}" presName="childText" presStyleLbl="conFgAcc1" presStyleIdx="5" presStyleCnt="6">
        <dgm:presLayoutVars>
          <dgm:bulletEnabled val="1"/>
        </dgm:presLayoutVars>
      </dgm:prSet>
      <dgm:spPr/>
    </dgm:pt>
  </dgm:ptLst>
  <dgm:cxnLst>
    <dgm:cxn modelId="{750BDA09-9647-47EB-84AC-DB07D481BCF8}" type="presOf" srcId="{3ADA7185-152D-4A30-9695-0A1FBAF0DB2F}" destId="{4DA5E416-F465-4A22-B68E-BF36047F27EC}" srcOrd="0" destOrd="0" presId="urn:microsoft.com/office/officeart/2005/8/layout/list1"/>
    <dgm:cxn modelId="{B65FE409-9DCA-4ACF-BED7-DB56D0B22F59}" type="presOf" srcId="{3F7E638D-8CB8-4BD0-A576-BBCF97E128EE}" destId="{C7776F47-9979-4E9D-A0A9-DB4B54212738}" srcOrd="0" destOrd="0" presId="urn:microsoft.com/office/officeart/2005/8/layout/list1"/>
    <dgm:cxn modelId="{54BA051A-56DB-4F0F-9ADA-C76D992CB2BB}" type="presOf" srcId="{48990FE2-440C-4403-B713-4279B321382B}" destId="{E122CF58-1760-47F0-A45B-E00E4648A69A}" srcOrd="1" destOrd="0" presId="urn:microsoft.com/office/officeart/2005/8/layout/list1"/>
    <dgm:cxn modelId="{9AB1091A-6FBC-4DDD-A841-98105E7D8E30}" type="presOf" srcId="{3F7E638D-8CB8-4BD0-A576-BBCF97E128EE}" destId="{75EAB71E-897D-45C9-9592-39C9F31FF3F1}" srcOrd="1" destOrd="0" presId="urn:microsoft.com/office/officeart/2005/8/layout/list1"/>
    <dgm:cxn modelId="{86231D1A-2ADE-4887-8EE4-32EED84D5A43}" type="presOf" srcId="{48990FE2-440C-4403-B713-4279B321382B}" destId="{C0AB9A6F-C2E8-4D65-87A0-19D84D942247}" srcOrd="0" destOrd="0" presId="urn:microsoft.com/office/officeart/2005/8/layout/list1"/>
    <dgm:cxn modelId="{E46BC728-BDF2-4014-A34D-C47CFE67171B}" type="presOf" srcId="{88AF43D3-1B69-4E0C-AC97-AC3AF33DEB8C}" destId="{606D6FC9-81F3-4680-998C-BCFD793CA785}" srcOrd="1" destOrd="0" presId="urn:microsoft.com/office/officeart/2005/8/layout/list1"/>
    <dgm:cxn modelId="{0AD8EB36-5E2B-49F6-9050-06B834E2EB11}" type="presOf" srcId="{A541E053-EAA2-4671-ADE1-65583B78904A}" destId="{C35C25E2-9622-4C7A-B510-EE46DE9A8D15}" srcOrd="1" destOrd="0" presId="urn:microsoft.com/office/officeart/2005/8/layout/list1"/>
    <dgm:cxn modelId="{A985D039-FB0E-4679-A102-DCFA1149821B}" type="presOf" srcId="{88AF43D3-1B69-4E0C-AC97-AC3AF33DEB8C}" destId="{F0210A1F-E925-45C6-80ED-EFE25319D590}" srcOrd="0" destOrd="0" presId="urn:microsoft.com/office/officeart/2005/8/layout/list1"/>
    <dgm:cxn modelId="{866EEA3C-DAD8-4C2C-AB5C-6F000B47C1F2}" srcId="{402ED162-7D9F-4908-BE0C-0337B8293BE4}" destId="{88AF43D3-1B69-4E0C-AC97-AC3AF33DEB8C}" srcOrd="0" destOrd="0" parTransId="{B252DF49-4507-46E9-8EA6-700D55C2D89A}" sibTransId="{5E561FE6-D078-4C75-AD86-DF39AB86E9C4}"/>
    <dgm:cxn modelId="{3BB0733D-DEBB-41FF-9DAC-2E61C9690B09}" srcId="{402ED162-7D9F-4908-BE0C-0337B8293BE4}" destId="{4D51F4E6-CC04-4782-8330-2D3BFDD01BE6}" srcOrd="4" destOrd="0" parTransId="{2B85DF89-D3F0-414D-AEDA-28978CB0750C}" sibTransId="{CB65AD39-9952-4635-B880-8CF57AD69C83}"/>
    <dgm:cxn modelId="{293CEB66-247D-4A9A-8EEB-64034233B2AE}" type="presOf" srcId="{A541E053-EAA2-4671-ADE1-65583B78904A}" destId="{4CC78C21-D10D-4EA7-8DF2-4AE842B88445}" srcOrd="0" destOrd="0" presId="urn:microsoft.com/office/officeart/2005/8/layout/list1"/>
    <dgm:cxn modelId="{32E2888E-95C5-41A0-90FB-D955536DED31}" type="presOf" srcId="{4D51F4E6-CC04-4782-8330-2D3BFDD01BE6}" destId="{8C80F527-E2DE-4C32-ACF0-6E3468C0A652}" srcOrd="0" destOrd="0" presId="urn:microsoft.com/office/officeart/2005/8/layout/list1"/>
    <dgm:cxn modelId="{0F0E1F94-D2D4-45AF-8AAF-5D329F00A653}" type="presOf" srcId="{4D51F4E6-CC04-4782-8330-2D3BFDD01BE6}" destId="{AD0F8FE4-778E-496E-9C2F-B21D6F427439}" srcOrd="1" destOrd="0" presId="urn:microsoft.com/office/officeart/2005/8/layout/list1"/>
    <dgm:cxn modelId="{B62C4AA6-1378-428B-BD59-5EC51F58D186}" srcId="{402ED162-7D9F-4908-BE0C-0337B8293BE4}" destId="{48990FE2-440C-4403-B713-4279B321382B}" srcOrd="5" destOrd="0" parTransId="{F85F8DF8-5DF9-4F0E-A496-D7F028EE4C76}" sibTransId="{1753E0B5-CA90-4FD2-BE65-B8979ECCA448}"/>
    <dgm:cxn modelId="{CE5166A9-E05E-4319-9CC7-28A20CD41788}" type="presOf" srcId="{402ED162-7D9F-4908-BE0C-0337B8293BE4}" destId="{6E0CB41E-5890-460D-926A-7E9DEF53F799}" srcOrd="0" destOrd="0" presId="urn:microsoft.com/office/officeart/2005/8/layout/list1"/>
    <dgm:cxn modelId="{FF051EC5-BDD6-44EB-BFEE-3493AEC5F5B6}" srcId="{402ED162-7D9F-4908-BE0C-0337B8293BE4}" destId="{3F7E638D-8CB8-4BD0-A576-BBCF97E128EE}" srcOrd="1" destOrd="0" parTransId="{C30F4814-8DC0-44B5-9619-0923E920EB2D}" sibTransId="{39A2E1C8-F6CD-472D-928E-84A123755A0D}"/>
    <dgm:cxn modelId="{C3E8C7D3-735E-401C-B6BE-3EFFD6FEC888}" type="presOf" srcId="{3ADA7185-152D-4A30-9695-0A1FBAF0DB2F}" destId="{A56B4D69-F121-4DB3-8CC4-6C71E454E815}" srcOrd="1" destOrd="0" presId="urn:microsoft.com/office/officeart/2005/8/layout/list1"/>
    <dgm:cxn modelId="{C979EAD5-B745-47DC-8BEB-3E228709593D}" srcId="{402ED162-7D9F-4908-BE0C-0337B8293BE4}" destId="{3ADA7185-152D-4A30-9695-0A1FBAF0DB2F}" srcOrd="2" destOrd="0" parTransId="{9831FFA0-C0F4-4251-97A1-0D49635C96DC}" sibTransId="{DE1591B6-0F1D-4102-90B5-80B8C9C1595B}"/>
    <dgm:cxn modelId="{DDDECDF6-3382-4882-8B42-B9A553C3CC71}" srcId="{402ED162-7D9F-4908-BE0C-0337B8293BE4}" destId="{A541E053-EAA2-4671-ADE1-65583B78904A}" srcOrd="3" destOrd="0" parTransId="{B750CEFD-0550-44AC-B825-7415FF668E73}" sibTransId="{DD97855E-D1F8-4AF7-A530-14497D3B2390}"/>
    <dgm:cxn modelId="{AD11C8AB-9079-4732-A5F5-3C53BF5DD359}" type="presParOf" srcId="{6E0CB41E-5890-460D-926A-7E9DEF53F799}" destId="{2986A84E-CD85-452F-9DC8-BCD5EC24F934}" srcOrd="0" destOrd="0" presId="urn:microsoft.com/office/officeart/2005/8/layout/list1"/>
    <dgm:cxn modelId="{1D02BBF3-41D9-4B1D-ACC4-85549360719A}" type="presParOf" srcId="{2986A84E-CD85-452F-9DC8-BCD5EC24F934}" destId="{F0210A1F-E925-45C6-80ED-EFE25319D590}" srcOrd="0" destOrd="0" presId="urn:microsoft.com/office/officeart/2005/8/layout/list1"/>
    <dgm:cxn modelId="{8F0A228B-2BEB-477D-9207-D4B3588CA9B9}" type="presParOf" srcId="{2986A84E-CD85-452F-9DC8-BCD5EC24F934}" destId="{606D6FC9-81F3-4680-998C-BCFD793CA785}" srcOrd="1" destOrd="0" presId="urn:microsoft.com/office/officeart/2005/8/layout/list1"/>
    <dgm:cxn modelId="{6EED022D-45F9-462D-BD75-F8A5C36572A1}" type="presParOf" srcId="{6E0CB41E-5890-460D-926A-7E9DEF53F799}" destId="{E5A76566-A687-4C0F-A043-08D4CC4E604E}" srcOrd="1" destOrd="0" presId="urn:microsoft.com/office/officeart/2005/8/layout/list1"/>
    <dgm:cxn modelId="{27997493-4792-4237-8386-E66A20AFEB75}" type="presParOf" srcId="{6E0CB41E-5890-460D-926A-7E9DEF53F799}" destId="{9AEC10D5-6636-4ADB-B545-7FAE603F440B}" srcOrd="2" destOrd="0" presId="urn:microsoft.com/office/officeart/2005/8/layout/list1"/>
    <dgm:cxn modelId="{4D66BDC0-4648-441A-A60B-D44A8E3CD137}" type="presParOf" srcId="{6E0CB41E-5890-460D-926A-7E9DEF53F799}" destId="{447451E7-9355-425E-8A86-688BC7CAC591}" srcOrd="3" destOrd="0" presId="urn:microsoft.com/office/officeart/2005/8/layout/list1"/>
    <dgm:cxn modelId="{34D9C74B-C46D-4A6C-B388-EE7AFFC261D2}" type="presParOf" srcId="{6E0CB41E-5890-460D-926A-7E9DEF53F799}" destId="{BC64D92B-A4E2-43A0-A25A-94D16626DBBB}" srcOrd="4" destOrd="0" presId="urn:microsoft.com/office/officeart/2005/8/layout/list1"/>
    <dgm:cxn modelId="{D9DD77C3-EBC3-4B6B-84A2-82B8AF643B2B}" type="presParOf" srcId="{BC64D92B-A4E2-43A0-A25A-94D16626DBBB}" destId="{C7776F47-9979-4E9D-A0A9-DB4B54212738}" srcOrd="0" destOrd="0" presId="urn:microsoft.com/office/officeart/2005/8/layout/list1"/>
    <dgm:cxn modelId="{2A882292-6657-43EC-AD9B-22EE80FE1566}" type="presParOf" srcId="{BC64D92B-A4E2-43A0-A25A-94D16626DBBB}" destId="{75EAB71E-897D-45C9-9592-39C9F31FF3F1}" srcOrd="1" destOrd="0" presId="urn:microsoft.com/office/officeart/2005/8/layout/list1"/>
    <dgm:cxn modelId="{24CE629A-FB19-4EE3-BE68-32F66A180CAF}" type="presParOf" srcId="{6E0CB41E-5890-460D-926A-7E9DEF53F799}" destId="{A8683886-21FF-43DE-A963-0C0F1F07431A}" srcOrd="5" destOrd="0" presId="urn:microsoft.com/office/officeart/2005/8/layout/list1"/>
    <dgm:cxn modelId="{AD105E15-CE8F-4E0F-AF62-C44A2F221921}" type="presParOf" srcId="{6E0CB41E-5890-460D-926A-7E9DEF53F799}" destId="{8030E337-8192-4315-A746-9284FE81F7CF}" srcOrd="6" destOrd="0" presId="urn:microsoft.com/office/officeart/2005/8/layout/list1"/>
    <dgm:cxn modelId="{DA4112E7-F8C8-4379-BBCB-0F62B836D108}" type="presParOf" srcId="{6E0CB41E-5890-460D-926A-7E9DEF53F799}" destId="{4798B065-7D5E-469E-A266-B7D575406CA9}" srcOrd="7" destOrd="0" presId="urn:microsoft.com/office/officeart/2005/8/layout/list1"/>
    <dgm:cxn modelId="{40493956-523A-4C9C-9ABE-D69A7EB91535}" type="presParOf" srcId="{6E0CB41E-5890-460D-926A-7E9DEF53F799}" destId="{491ABD90-5901-4C99-97C3-E18099A5A6F7}" srcOrd="8" destOrd="0" presId="urn:microsoft.com/office/officeart/2005/8/layout/list1"/>
    <dgm:cxn modelId="{317F594A-0505-46E4-A71C-AD833B56F5BA}" type="presParOf" srcId="{491ABD90-5901-4C99-97C3-E18099A5A6F7}" destId="{4DA5E416-F465-4A22-B68E-BF36047F27EC}" srcOrd="0" destOrd="0" presId="urn:microsoft.com/office/officeart/2005/8/layout/list1"/>
    <dgm:cxn modelId="{BCD17FBE-7072-486B-98FB-C72B19CC61FC}" type="presParOf" srcId="{491ABD90-5901-4C99-97C3-E18099A5A6F7}" destId="{A56B4D69-F121-4DB3-8CC4-6C71E454E815}" srcOrd="1" destOrd="0" presId="urn:microsoft.com/office/officeart/2005/8/layout/list1"/>
    <dgm:cxn modelId="{13CB2AAA-B89C-458B-9692-30E1C82ACCF3}" type="presParOf" srcId="{6E0CB41E-5890-460D-926A-7E9DEF53F799}" destId="{C063BF64-5EC0-4AFB-A0EC-2727F8AFC472}" srcOrd="9" destOrd="0" presId="urn:microsoft.com/office/officeart/2005/8/layout/list1"/>
    <dgm:cxn modelId="{B07F8F3D-DCD3-4B05-AFDB-253264F21637}" type="presParOf" srcId="{6E0CB41E-5890-460D-926A-7E9DEF53F799}" destId="{A752BB97-71B0-4BCD-AAB1-F21C8D590EB1}" srcOrd="10" destOrd="0" presId="urn:microsoft.com/office/officeart/2005/8/layout/list1"/>
    <dgm:cxn modelId="{BC0AFB8A-1E27-437C-8F4F-62B2545E1CCA}" type="presParOf" srcId="{6E0CB41E-5890-460D-926A-7E9DEF53F799}" destId="{C7C63DD8-AB50-4B6C-8C59-9CE358F58989}" srcOrd="11" destOrd="0" presId="urn:microsoft.com/office/officeart/2005/8/layout/list1"/>
    <dgm:cxn modelId="{0A9D294A-9AE8-46E0-AACC-01B6E7761AD5}" type="presParOf" srcId="{6E0CB41E-5890-460D-926A-7E9DEF53F799}" destId="{EF80C14C-1D88-4000-B93D-061C4CD0DC01}" srcOrd="12" destOrd="0" presId="urn:microsoft.com/office/officeart/2005/8/layout/list1"/>
    <dgm:cxn modelId="{8938D653-8817-4E6E-B507-E9D2B75AD925}" type="presParOf" srcId="{EF80C14C-1D88-4000-B93D-061C4CD0DC01}" destId="{4CC78C21-D10D-4EA7-8DF2-4AE842B88445}" srcOrd="0" destOrd="0" presId="urn:microsoft.com/office/officeart/2005/8/layout/list1"/>
    <dgm:cxn modelId="{968251C4-6AB0-423D-AA86-61FD44248502}" type="presParOf" srcId="{EF80C14C-1D88-4000-B93D-061C4CD0DC01}" destId="{C35C25E2-9622-4C7A-B510-EE46DE9A8D15}" srcOrd="1" destOrd="0" presId="urn:microsoft.com/office/officeart/2005/8/layout/list1"/>
    <dgm:cxn modelId="{7933D9B3-F620-419D-8EC0-F9159D97F468}" type="presParOf" srcId="{6E0CB41E-5890-460D-926A-7E9DEF53F799}" destId="{33EBF635-C3D2-4E10-86AF-30729A411C3B}" srcOrd="13" destOrd="0" presId="urn:microsoft.com/office/officeart/2005/8/layout/list1"/>
    <dgm:cxn modelId="{6019AE2D-2D37-4623-9787-4305E599E270}" type="presParOf" srcId="{6E0CB41E-5890-460D-926A-7E9DEF53F799}" destId="{9135C7AD-C176-495A-AB12-A5BBF3F901EF}" srcOrd="14" destOrd="0" presId="urn:microsoft.com/office/officeart/2005/8/layout/list1"/>
    <dgm:cxn modelId="{74B69AC2-562F-4642-826A-1D60285E6923}" type="presParOf" srcId="{6E0CB41E-5890-460D-926A-7E9DEF53F799}" destId="{79E47904-480C-4861-8541-70CBB470C07F}" srcOrd="15" destOrd="0" presId="urn:microsoft.com/office/officeart/2005/8/layout/list1"/>
    <dgm:cxn modelId="{4A66B381-1868-4669-8B88-0C0DD78EC392}" type="presParOf" srcId="{6E0CB41E-5890-460D-926A-7E9DEF53F799}" destId="{BBD50652-2465-4103-987A-5B8190E931F2}" srcOrd="16" destOrd="0" presId="urn:microsoft.com/office/officeart/2005/8/layout/list1"/>
    <dgm:cxn modelId="{EA377736-D171-4484-BF5C-823C381271E8}" type="presParOf" srcId="{BBD50652-2465-4103-987A-5B8190E931F2}" destId="{8C80F527-E2DE-4C32-ACF0-6E3468C0A652}" srcOrd="0" destOrd="0" presId="urn:microsoft.com/office/officeart/2005/8/layout/list1"/>
    <dgm:cxn modelId="{C39CF6D5-3F3D-44B3-AA30-E805171D7E16}" type="presParOf" srcId="{BBD50652-2465-4103-987A-5B8190E931F2}" destId="{AD0F8FE4-778E-496E-9C2F-B21D6F427439}" srcOrd="1" destOrd="0" presId="urn:microsoft.com/office/officeart/2005/8/layout/list1"/>
    <dgm:cxn modelId="{F5C25078-8B47-4216-A759-82387AA2B827}" type="presParOf" srcId="{6E0CB41E-5890-460D-926A-7E9DEF53F799}" destId="{55CA3BEB-4432-455C-8E41-6797CE0A4B05}" srcOrd="17" destOrd="0" presId="urn:microsoft.com/office/officeart/2005/8/layout/list1"/>
    <dgm:cxn modelId="{17E5507E-0409-46EC-B16C-9131DAD878BB}" type="presParOf" srcId="{6E0CB41E-5890-460D-926A-7E9DEF53F799}" destId="{6DB49014-AC2B-45CF-B572-19CBA6D4AA7F}" srcOrd="18" destOrd="0" presId="urn:microsoft.com/office/officeart/2005/8/layout/list1"/>
    <dgm:cxn modelId="{4F9EF181-EBEA-46E0-B788-543785106F8A}" type="presParOf" srcId="{6E0CB41E-5890-460D-926A-7E9DEF53F799}" destId="{53391D30-E721-417D-9BF0-77502F1280F6}" srcOrd="19" destOrd="0" presId="urn:microsoft.com/office/officeart/2005/8/layout/list1"/>
    <dgm:cxn modelId="{9112442E-9919-472B-814A-071D8007FB11}" type="presParOf" srcId="{6E0CB41E-5890-460D-926A-7E9DEF53F799}" destId="{A14FE0EA-C973-4927-87E6-B7196D1137B9}" srcOrd="20" destOrd="0" presId="urn:microsoft.com/office/officeart/2005/8/layout/list1"/>
    <dgm:cxn modelId="{928D1A22-24C4-4043-899A-F2BDD7762A35}" type="presParOf" srcId="{A14FE0EA-C973-4927-87E6-B7196D1137B9}" destId="{C0AB9A6F-C2E8-4D65-87A0-19D84D942247}" srcOrd="0" destOrd="0" presId="urn:microsoft.com/office/officeart/2005/8/layout/list1"/>
    <dgm:cxn modelId="{F920E4D0-4192-4A67-9B6F-D9E65383D6B3}" type="presParOf" srcId="{A14FE0EA-C973-4927-87E6-B7196D1137B9}" destId="{E122CF58-1760-47F0-A45B-E00E4648A69A}" srcOrd="1" destOrd="0" presId="urn:microsoft.com/office/officeart/2005/8/layout/list1"/>
    <dgm:cxn modelId="{1A7D30FC-AD09-4DB6-8F33-4CED67E875C5}" type="presParOf" srcId="{6E0CB41E-5890-460D-926A-7E9DEF53F799}" destId="{D6E43434-5B31-41D8-AEF5-B646C309665E}" srcOrd="21" destOrd="0" presId="urn:microsoft.com/office/officeart/2005/8/layout/list1"/>
    <dgm:cxn modelId="{80C8E3F6-0143-4997-BC9C-20C4819CEA42}" type="presParOf" srcId="{6E0CB41E-5890-460D-926A-7E9DEF53F799}" destId="{3B0342F3-01D4-4766-8D7E-0242018F2D5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0C28DEF-21F1-4139-AC97-9E9C13D2701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C116C61-6C61-4C26-B358-08483710407F}">
      <dgm:prSet custT="1"/>
      <dgm:spPr/>
      <dgm:t>
        <a:bodyPr/>
        <a:lstStyle/>
        <a:p>
          <a:r>
            <a:rPr lang="en-US" sz="2800" b="1" dirty="0"/>
            <a:t>Software Requirements:</a:t>
          </a:r>
          <a:endParaRPr lang="en-US" sz="2800" dirty="0"/>
        </a:p>
      </dgm:t>
    </dgm:pt>
    <dgm:pt modelId="{31F38776-219E-47E0-8751-66301F5453AB}" type="parTrans" cxnId="{9DC3797B-BDDA-420C-A79A-8BE4B7474EEB}">
      <dgm:prSet/>
      <dgm:spPr/>
      <dgm:t>
        <a:bodyPr/>
        <a:lstStyle/>
        <a:p>
          <a:endParaRPr lang="en-US"/>
        </a:p>
      </dgm:t>
    </dgm:pt>
    <dgm:pt modelId="{6DDD4936-CDA3-4F6C-A1E2-59089AD2B46F}" type="sibTrans" cxnId="{9DC3797B-BDDA-420C-A79A-8BE4B7474EEB}">
      <dgm:prSet/>
      <dgm:spPr/>
      <dgm:t>
        <a:bodyPr/>
        <a:lstStyle/>
        <a:p>
          <a:endParaRPr lang="en-US"/>
        </a:p>
      </dgm:t>
    </dgm:pt>
    <dgm:pt modelId="{F3DC76A3-CF25-4A2C-933C-17E44EA6586D}">
      <dgm:prSet/>
      <dgm:spPr/>
      <dgm:t>
        <a:bodyPr/>
        <a:lstStyle/>
        <a:p>
          <a:r>
            <a:rPr lang="en-US" dirty="0"/>
            <a:t>operating system :   Windows </a:t>
          </a:r>
          <a:r>
            <a:rPr lang="en-US" dirty="0" err="1"/>
            <a:t>Xp</a:t>
          </a:r>
          <a:endParaRPr lang="en-US" dirty="0"/>
        </a:p>
      </dgm:t>
    </dgm:pt>
    <dgm:pt modelId="{88D142D5-1107-4CB2-AF10-8031F5F9A4B3}" type="parTrans" cxnId="{2029FA48-B67C-4AF8-8DEF-79B9C1B00EBD}">
      <dgm:prSet/>
      <dgm:spPr/>
      <dgm:t>
        <a:bodyPr/>
        <a:lstStyle/>
        <a:p>
          <a:endParaRPr lang="en-US"/>
        </a:p>
      </dgm:t>
    </dgm:pt>
    <dgm:pt modelId="{A098498B-1C4E-48FE-B796-E179B0489313}" type="sibTrans" cxnId="{2029FA48-B67C-4AF8-8DEF-79B9C1B00EBD}">
      <dgm:prSet/>
      <dgm:spPr/>
      <dgm:t>
        <a:bodyPr/>
        <a:lstStyle/>
        <a:p>
          <a:endParaRPr lang="en-US"/>
        </a:p>
      </dgm:t>
    </dgm:pt>
    <dgm:pt modelId="{F3755119-4D26-4F7B-83CE-C562BE2F35B4}">
      <dgm:prSet/>
      <dgm:spPr/>
      <dgm:t>
        <a:bodyPr/>
        <a:lstStyle/>
        <a:p>
          <a:r>
            <a:rPr lang="en-US" dirty="0"/>
            <a:t>Coding Language	: Java/ J2EE (JSP, Servlet)</a:t>
          </a:r>
        </a:p>
      </dgm:t>
    </dgm:pt>
    <dgm:pt modelId="{D473C4FD-13C3-4D54-B6F2-48D50640BE68}" type="parTrans" cxnId="{4FE96E7E-144B-4956-8BC9-186D77AE78D6}">
      <dgm:prSet/>
      <dgm:spPr/>
      <dgm:t>
        <a:bodyPr/>
        <a:lstStyle/>
        <a:p>
          <a:endParaRPr lang="en-US"/>
        </a:p>
      </dgm:t>
    </dgm:pt>
    <dgm:pt modelId="{2E1FD21A-3B7D-4615-B64C-DA238EE84B4B}" type="sibTrans" cxnId="{4FE96E7E-144B-4956-8BC9-186D77AE78D6}">
      <dgm:prSet/>
      <dgm:spPr/>
      <dgm:t>
        <a:bodyPr/>
        <a:lstStyle/>
        <a:p>
          <a:endParaRPr lang="en-US"/>
        </a:p>
      </dgm:t>
    </dgm:pt>
    <dgm:pt modelId="{EE184B66-2723-450F-B8AE-FF783ACCE518}">
      <dgm:prSet/>
      <dgm:spPr/>
      <dgm:t>
        <a:bodyPr/>
        <a:lstStyle/>
        <a:p>
          <a:r>
            <a:rPr lang="en-US" dirty="0"/>
            <a:t>Data Base	:   MY SQL.</a:t>
          </a:r>
        </a:p>
      </dgm:t>
    </dgm:pt>
    <dgm:pt modelId="{A08A9712-C6CE-4594-B61A-53D5D6A20841}" type="parTrans" cxnId="{1D2943D5-1351-4172-9F87-38B7EA63EC63}">
      <dgm:prSet/>
      <dgm:spPr/>
      <dgm:t>
        <a:bodyPr/>
        <a:lstStyle/>
        <a:p>
          <a:endParaRPr lang="en-US"/>
        </a:p>
      </dgm:t>
    </dgm:pt>
    <dgm:pt modelId="{BC680ACE-3CD8-4437-89A8-604DD012369D}" type="sibTrans" cxnId="{1D2943D5-1351-4172-9F87-38B7EA63EC63}">
      <dgm:prSet/>
      <dgm:spPr/>
      <dgm:t>
        <a:bodyPr/>
        <a:lstStyle/>
        <a:p>
          <a:endParaRPr lang="en-US"/>
        </a:p>
      </dgm:t>
    </dgm:pt>
    <dgm:pt modelId="{C00E7577-3CC7-4F72-BB8E-322A8EE73F1E}">
      <dgm:prSet/>
      <dgm:spPr/>
      <dgm:t>
        <a:bodyPr/>
        <a:lstStyle/>
        <a:p>
          <a:r>
            <a:rPr lang="en-US" dirty="0"/>
            <a:t>Frontend                :  J2EE</a:t>
          </a:r>
        </a:p>
      </dgm:t>
    </dgm:pt>
    <dgm:pt modelId="{5A872500-81DF-41B9-BF57-BF78244E5E03}" type="parTrans" cxnId="{F6492993-9953-40E1-ACD4-173F3749A678}">
      <dgm:prSet/>
      <dgm:spPr/>
      <dgm:t>
        <a:bodyPr/>
        <a:lstStyle/>
        <a:p>
          <a:endParaRPr lang="en-US"/>
        </a:p>
      </dgm:t>
    </dgm:pt>
    <dgm:pt modelId="{99628D39-71D9-4931-BD91-E4899181D6AA}" type="sibTrans" cxnId="{F6492993-9953-40E1-ACD4-173F3749A678}">
      <dgm:prSet/>
      <dgm:spPr/>
      <dgm:t>
        <a:bodyPr/>
        <a:lstStyle/>
        <a:p>
          <a:endParaRPr lang="en-US"/>
        </a:p>
      </dgm:t>
    </dgm:pt>
    <dgm:pt modelId="{3F43DEDC-840E-4E3A-9B0C-0A9A9E043402}">
      <dgm:prSet/>
      <dgm:spPr/>
      <dgm:t>
        <a:bodyPr/>
        <a:lstStyle/>
        <a:p>
          <a:r>
            <a:rPr lang="en-US" dirty="0"/>
            <a:t>Web Server            : Tomcat 6.0</a:t>
          </a:r>
        </a:p>
      </dgm:t>
    </dgm:pt>
    <dgm:pt modelId="{6E894C09-7C7E-4DE8-9DB2-9B213B7EDD07}" type="parTrans" cxnId="{7D3EE0B9-F3D8-474A-B19A-7BFF48262385}">
      <dgm:prSet/>
      <dgm:spPr/>
      <dgm:t>
        <a:bodyPr/>
        <a:lstStyle/>
        <a:p>
          <a:endParaRPr lang="en-US"/>
        </a:p>
      </dgm:t>
    </dgm:pt>
    <dgm:pt modelId="{34475E20-ED05-42ED-AAA5-D729FE563C6F}" type="sibTrans" cxnId="{7D3EE0B9-F3D8-474A-B19A-7BFF48262385}">
      <dgm:prSet/>
      <dgm:spPr/>
      <dgm:t>
        <a:bodyPr/>
        <a:lstStyle/>
        <a:p>
          <a:endParaRPr lang="en-US"/>
        </a:p>
      </dgm:t>
    </dgm:pt>
    <dgm:pt modelId="{3E172169-FF79-4DBD-B45E-709BD4CCE1C9}" type="pres">
      <dgm:prSet presAssocID="{10C28DEF-21F1-4139-AC97-9E9C13D27014}" presName="linear" presStyleCnt="0">
        <dgm:presLayoutVars>
          <dgm:animLvl val="lvl"/>
          <dgm:resizeHandles val="exact"/>
        </dgm:presLayoutVars>
      </dgm:prSet>
      <dgm:spPr/>
    </dgm:pt>
    <dgm:pt modelId="{51C73007-54FB-4BEA-AC77-27E875B61458}" type="pres">
      <dgm:prSet presAssocID="{7C116C61-6C61-4C26-B358-08483710407F}" presName="parentText" presStyleLbl="node1" presStyleIdx="0" presStyleCnt="6" custScaleY="169666" custLinFactNeighborX="-1587" custLinFactNeighborY="-46635">
        <dgm:presLayoutVars>
          <dgm:chMax val="0"/>
          <dgm:bulletEnabled val="1"/>
        </dgm:presLayoutVars>
      </dgm:prSet>
      <dgm:spPr/>
    </dgm:pt>
    <dgm:pt modelId="{35C1A8B5-A9F5-43FF-8F64-69B6FFC19A00}" type="pres">
      <dgm:prSet presAssocID="{6DDD4936-CDA3-4F6C-A1E2-59089AD2B46F}" presName="spacer" presStyleCnt="0"/>
      <dgm:spPr/>
    </dgm:pt>
    <dgm:pt modelId="{976BAB0F-A3D7-4E93-BADA-37856AACD1C1}" type="pres">
      <dgm:prSet presAssocID="{F3DC76A3-CF25-4A2C-933C-17E44EA6586D}" presName="parentText" presStyleLbl="node1" presStyleIdx="1" presStyleCnt="6">
        <dgm:presLayoutVars>
          <dgm:chMax val="0"/>
          <dgm:bulletEnabled val="1"/>
        </dgm:presLayoutVars>
      </dgm:prSet>
      <dgm:spPr/>
    </dgm:pt>
    <dgm:pt modelId="{38D29EF5-C017-46B3-A10E-1023665E33DF}" type="pres">
      <dgm:prSet presAssocID="{A098498B-1C4E-48FE-B796-E179B0489313}" presName="spacer" presStyleCnt="0"/>
      <dgm:spPr/>
    </dgm:pt>
    <dgm:pt modelId="{14BC9D19-D575-4808-9AF0-C93E24EE43CD}" type="pres">
      <dgm:prSet presAssocID="{F3755119-4D26-4F7B-83CE-C562BE2F35B4}" presName="parentText" presStyleLbl="node1" presStyleIdx="2" presStyleCnt="6">
        <dgm:presLayoutVars>
          <dgm:chMax val="0"/>
          <dgm:bulletEnabled val="1"/>
        </dgm:presLayoutVars>
      </dgm:prSet>
      <dgm:spPr/>
    </dgm:pt>
    <dgm:pt modelId="{950A2C13-6948-4C79-A82B-5BD9C9C72027}" type="pres">
      <dgm:prSet presAssocID="{2E1FD21A-3B7D-4615-B64C-DA238EE84B4B}" presName="spacer" presStyleCnt="0"/>
      <dgm:spPr/>
    </dgm:pt>
    <dgm:pt modelId="{C30673C7-2D20-412D-94B7-566950FF6C1A}" type="pres">
      <dgm:prSet presAssocID="{EE184B66-2723-450F-B8AE-FF783ACCE518}" presName="parentText" presStyleLbl="node1" presStyleIdx="3" presStyleCnt="6">
        <dgm:presLayoutVars>
          <dgm:chMax val="0"/>
          <dgm:bulletEnabled val="1"/>
        </dgm:presLayoutVars>
      </dgm:prSet>
      <dgm:spPr/>
    </dgm:pt>
    <dgm:pt modelId="{747CBE7A-9B9A-4C6B-A2D7-BC95932A6420}" type="pres">
      <dgm:prSet presAssocID="{BC680ACE-3CD8-4437-89A8-604DD012369D}" presName="spacer" presStyleCnt="0"/>
      <dgm:spPr/>
    </dgm:pt>
    <dgm:pt modelId="{86CE3A9D-65AB-40BC-A8E7-210A5B909F18}" type="pres">
      <dgm:prSet presAssocID="{C00E7577-3CC7-4F72-BB8E-322A8EE73F1E}" presName="parentText" presStyleLbl="node1" presStyleIdx="4" presStyleCnt="6">
        <dgm:presLayoutVars>
          <dgm:chMax val="0"/>
          <dgm:bulletEnabled val="1"/>
        </dgm:presLayoutVars>
      </dgm:prSet>
      <dgm:spPr/>
    </dgm:pt>
    <dgm:pt modelId="{33DC4DE2-6A34-4E3A-BBBE-3B752E2362A1}" type="pres">
      <dgm:prSet presAssocID="{99628D39-71D9-4931-BD91-E4899181D6AA}" presName="spacer" presStyleCnt="0"/>
      <dgm:spPr/>
    </dgm:pt>
    <dgm:pt modelId="{3B74D97B-C616-4D82-BCD2-8C488F3074AE}" type="pres">
      <dgm:prSet presAssocID="{3F43DEDC-840E-4E3A-9B0C-0A9A9E043402}" presName="parentText" presStyleLbl="node1" presStyleIdx="5" presStyleCnt="6">
        <dgm:presLayoutVars>
          <dgm:chMax val="0"/>
          <dgm:bulletEnabled val="1"/>
        </dgm:presLayoutVars>
      </dgm:prSet>
      <dgm:spPr/>
    </dgm:pt>
  </dgm:ptLst>
  <dgm:cxnLst>
    <dgm:cxn modelId="{1F875928-9F22-48DF-BA45-C345BFBB7594}" type="presOf" srcId="{EE184B66-2723-450F-B8AE-FF783ACCE518}" destId="{C30673C7-2D20-412D-94B7-566950FF6C1A}" srcOrd="0" destOrd="0" presId="urn:microsoft.com/office/officeart/2005/8/layout/vList2"/>
    <dgm:cxn modelId="{6B85592D-DBEA-43CB-B257-D9EB564DEBFB}" type="presOf" srcId="{7C116C61-6C61-4C26-B358-08483710407F}" destId="{51C73007-54FB-4BEA-AC77-27E875B61458}" srcOrd="0" destOrd="0" presId="urn:microsoft.com/office/officeart/2005/8/layout/vList2"/>
    <dgm:cxn modelId="{1A19ED5B-697A-48F2-90A7-82A00A4295FA}" type="presOf" srcId="{3F43DEDC-840E-4E3A-9B0C-0A9A9E043402}" destId="{3B74D97B-C616-4D82-BCD2-8C488F3074AE}" srcOrd="0" destOrd="0" presId="urn:microsoft.com/office/officeart/2005/8/layout/vList2"/>
    <dgm:cxn modelId="{2029FA48-B67C-4AF8-8DEF-79B9C1B00EBD}" srcId="{10C28DEF-21F1-4139-AC97-9E9C13D27014}" destId="{F3DC76A3-CF25-4A2C-933C-17E44EA6586D}" srcOrd="1" destOrd="0" parTransId="{88D142D5-1107-4CB2-AF10-8031F5F9A4B3}" sibTransId="{A098498B-1C4E-48FE-B796-E179B0489313}"/>
    <dgm:cxn modelId="{BF8CE94B-89FA-4D44-9C81-A55B373C643E}" type="presOf" srcId="{F3DC76A3-CF25-4A2C-933C-17E44EA6586D}" destId="{976BAB0F-A3D7-4E93-BADA-37856AACD1C1}" srcOrd="0" destOrd="0" presId="urn:microsoft.com/office/officeart/2005/8/layout/vList2"/>
    <dgm:cxn modelId="{9DC3797B-BDDA-420C-A79A-8BE4B7474EEB}" srcId="{10C28DEF-21F1-4139-AC97-9E9C13D27014}" destId="{7C116C61-6C61-4C26-B358-08483710407F}" srcOrd="0" destOrd="0" parTransId="{31F38776-219E-47E0-8751-66301F5453AB}" sibTransId="{6DDD4936-CDA3-4F6C-A1E2-59089AD2B46F}"/>
    <dgm:cxn modelId="{4FE96E7E-144B-4956-8BC9-186D77AE78D6}" srcId="{10C28DEF-21F1-4139-AC97-9E9C13D27014}" destId="{F3755119-4D26-4F7B-83CE-C562BE2F35B4}" srcOrd="2" destOrd="0" parTransId="{D473C4FD-13C3-4D54-B6F2-48D50640BE68}" sibTransId="{2E1FD21A-3B7D-4615-B64C-DA238EE84B4B}"/>
    <dgm:cxn modelId="{F6492993-9953-40E1-ACD4-173F3749A678}" srcId="{10C28DEF-21F1-4139-AC97-9E9C13D27014}" destId="{C00E7577-3CC7-4F72-BB8E-322A8EE73F1E}" srcOrd="4" destOrd="0" parTransId="{5A872500-81DF-41B9-BF57-BF78244E5E03}" sibTransId="{99628D39-71D9-4931-BD91-E4899181D6AA}"/>
    <dgm:cxn modelId="{7D3EE0B9-F3D8-474A-B19A-7BFF48262385}" srcId="{10C28DEF-21F1-4139-AC97-9E9C13D27014}" destId="{3F43DEDC-840E-4E3A-9B0C-0A9A9E043402}" srcOrd="5" destOrd="0" parTransId="{6E894C09-7C7E-4DE8-9DB2-9B213B7EDD07}" sibTransId="{34475E20-ED05-42ED-AAA5-D729FE563C6F}"/>
    <dgm:cxn modelId="{AB46D1CE-7544-4FA7-A9C9-FF8965468687}" type="presOf" srcId="{F3755119-4D26-4F7B-83CE-C562BE2F35B4}" destId="{14BC9D19-D575-4808-9AF0-C93E24EE43CD}" srcOrd="0" destOrd="0" presId="urn:microsoft.com/office/officeart/2005/8/layout/vList2"/>
    <dgm:cxn modelId="{1D2943D5-1351-4172-9F87-38B7EA63EC63}" srcId="{10C28DEF-21F1-4139-AC97-9E9C13D27014}" destId="{EE184B66-2723-450F-B8AE-FF783ACCE518}" srcOrd="3" destOrd="0" parTransId="{A08A9712-C6CE-4594-B61A-53D5D6A20841}" sibTransId="{BC680ACE-3CD8-4437-89A8-604DD012369D}"/>
    <dgm:cxn modelId="{EA1A94ED-F59E-454B-BE6D-178CA48D8900}" type="presOf" srcId="{C00E7577-3CC7-4F72-BB8E-322A8EE73F1E}" destId="{86CE3A9D-65AB-40BC-A8E7-210A5B909F18}" srcOrd="0" destOrd="0" presId="urn:microsoft.com/office/officeart/2005/8/layout/vList2"/>
    <dgm:cxn modelId="{42DF10F8-3A3C-4E73-BFD1-A1005A169A3F}" type="presOf" srcId="{10C28DEF-21F1-4139-AC97-9E9C13D27014}" destId="{3E172169-FF79-4DBD-B45E-709BD4CCE1C9}" srcOrd="0" destOrd="0" presId="urn:microsoft.com/office/officeart/2005/8/layout/vList2"/>
    <dgm:cxn modelId="{55527467-422D-48BD-9EC3-ABEE8579A127}" type="presParOf" srcId="{3E172169-FF79-4DBD-B45E-709BD4CCE1C9}" destId="{51C73007-54FB-4BEA-AC77-27E875B61458}" srcOrd="0" destOrd="0" presId="urn:microsoft.com/office/officeart/2005/8/layout/vList2"/>
    <dgm:cxn modelId="{FEC7DF48-7D98-471F-A4A8-8DC9A43A9B43}" type="presParOf" srcId="{3E172169-FF79-4DBD-B45E-709BD4CCE1C9}" destId="{35C1A8B5-A9F5-43FF-8F64-69B6FFC19A00}" srcOrd="1" destOrd="0" presId="urn:microsoft.com/office/officeart/2005/8/layout/vList2"/>
    <dgm:cxn modelId="{D80A4609-1C32-424D-A7B0-110E9B2B2345}" type="presParOf" srcId="{3E172169-FF79-4DBD-B45E-709BD4CCE1C9}" destId="{976BAB0F-A3D7-4E93-BADA-37856AACD1C1}" srcOrd="2" destOrd="0" presId="urn:microsoft.com/office/officeart/2005/8/layout/vList2"/>
    <dgm:cxn modelId="{AFEE382A-CCEB-49FB-A069-B3397283DDBA}" type="presParOf" srcId="{3E172169-FF79-4DBD-B45E-709BD4CCE1C9}" destId="{38D29EF5-C017-46B3-A10E-1023665E33DF}" srcOrd="3" destOrd="0" presId="urn:microsoft.com/office/officeart/2005/8/layout/vList2"/>
    <dgm:cxn modelId="{C6A985C3-27DE-4DE9-9E68-4935AC94EFFC}" type="presParOf" srcId="{3E172169-FF79-4DBD-B45E-709BD4CCE1C9}" destId="{14BC9D19-D575-4808-9AF0-C93E24EE43CD}" srcOrd="4" destOrd="0" presId="urn:microsoft.com/office/officeart/2005/8/layout/vList2"/>
    <dgm:cxn modelId="{D1CABC24-E860-48CB-9E65-20DDB1FFF9B3}" type="presParOf" srcId="{3E172169-FF79-4DBD-B45E-709BD4CCE1C9}" destId="{950A2C13-6948-4C79-A82B-5BD9C9C72027}" srcOrd="5" destOrd="0" presId="urn:microsoft.com/office/officeart/2005/8/layout/vList2"/>
    <dgm:cxn modelId="{F1E36A03-B4D7-4CB2-BDE1-887B6738B732}" type="presParOf" srcId="{3E172169-FF79-4DBD-B45E-709BD4CCE1C9}" destId="{C30673C7-2D20-412D-94B7-566950FF6C1A}" srcOrd="6" destOrd="0" presId="urn:microsoft.com/office/officeart/2005/8/layout/vList2"/>
    <dgm:cxn modelId="{841136BF-660C-4F49-A9CB-5AD70C774059}" type="presParOf" srcId="{3E172169-FF79-4DBD-B45E-709BD4CCE1C9}" destId="{747CBE7A-9B9A-4C6B-A2D7-BC95932A6420}" srcOrd="7" destOrd="0" presId="urn:microsoft.com/office/officeart/2005/8/layout/vList2"/>
    <dgm:cxn modelId="{B9A402E9-3FFA-40F5-A91B-AA9EE6E371BC}" type="presParOf" srcId="{3E172169-FF79-4DBD-B45E-709BD4CCE1C9}" destId="{86CE3A9D-65AB-40BC-A8E7-210A5B909F18}" srcOrd="8" destOrd="0" presId="urn:microsoft.com/office/officeart/2005/8/layout/vList2"/>
    <dgm:cxn modelId="{B38D0343-9853-4031-B5BB-35A96BFD4F1E}" type="presParOf" srcId="{3E172169-FF79-4DBD-B45E-709BD4CCE1C9}" destId="{33DC4DE2-6A34-4E3A-BBBE-3B752E2362A1}" srcOrd="9" destOrd="0" presId="urn:microsoft.com/office/officeart/2005/8/layout/vList2"/>
    <dgm:cxn modelId="{E29F1EE9-71E7-4FB6-B0B2-16291868577B}" type="presParOf" srcId="{3E172169-FF79-4DBD-B45E-709BD4CCE1C9}" destId="{3B74D97B-C616-4D82-BCD2-8C488F3074AE}"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DB98FDB-393F-4F90-84D6-BBCB28D1F86D}"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n-US"/>
        </a:p>
      </dgm:t>
    </dgm:pt>
    <dgm:pt modelId="{35F7F2FD-FF83-4C26-9C54-930A91B9D370}">
      <dgm:prSet/>
      <dgm:spPr/>
      <dgm:t>
        <a:bodyPr/>
        <a:lstStyle/>
        <a:p>
          <a:r>
            <a:rPr lang="en-US" b="1" u="sng"/>
            <a:t>Modules:</a:t>
          </a:r>
          <a:endParaRPr lang="en-US" b="1"/>
        </a:p>
      </dgm:t>
    </dgm:pt>
    <dgm:pt modelId="{83CC2F0A-9007-4FFC-9EA7-EA64772C4D43}" type="parTrans" cxnId="{CE51C4A3-CAA8-4976-B788-8E710E9718D0}">
      <dgm:prSet/>
      <dgm:spPr/>
      <dgm:t>
        <a:bodyPr/>
        <a:lstStyle/>
        <a:p>
          <a:endParaRPr lang="en-US"/>
        </a:p>
      </dgm:t>
    </dgm:pt>
    <dgm:pt modelId="{2842950C-7DFD-40F1-8BBB-0CEA944D7B10}" type="sibTrans" cxnId="{CE51C4A3-CAA8-4976-B788-8E710E9718D0}">
      <dgm:prSet/>
      <dgm:spPr/>
      <dgm:t>
        <a:bodyPr/>
        <a:lstStyle/>
        <a:p>
          <a:endParaRPr lang="en-US"/>
        </a:p>
      </dgm:t>
    </dgm:pt>
    <dgm:pt modelId="{0A342F06-99F9-4D35-B0C0-A4E33CA2CC1F}">
      <dgm:prSet/>
      <dgm:spPr/>
      <dgm:t>
        <a:bodyPr/>
        <a:lstStyle/>
        <a:p>
          <a:r>
            <a:rPr lang="en-US" b="1" dirty="0"/>
            <a:t>Seller Block</a:t>
          </a:r>
          <a:endParaRPr lang="en-US" dirty="0"/>
        </a:p>
      </dgm:t>
    </dgm:pt>
    <dgm:pt modelId="{818A9A28-9EAC-4672-870B-F5C0531844D4}" type="parTrans" cxnId="{E2C0CD23-C3E2-4B83-B13A-6D8A1EB4368E}">
      <dgm:prSet/>
      <dgm:spPr/>
      <dgm:t>
        <a:bodyPr/>
        <a:lstStyle/>
        <a:p>
          <a:endParaRPr lang="en-US"/>
        </a:p>
      </dgm:t>
    </dgm:pt>
    <dgm:pt modelId="{3D0EF10E-5F8B-4A65-A4AA-3CA090E233EE}" type="sibTrans" cxnId="{E2C0CD23-C3E2-4B83-B13A-6D8A1EB4368E}">
      <dgm:prSet/>
      <dgm:spPr/>
      <dgm:t>
        <a:bodyPr/>
        <a:lstStyle/>
        <a:p>
          <a:endParaRPr lang="en-US"/>
        </a:p>
      </dgm:t>
    </dgm:pt>
    <dgm:pt modelId="{A05AB8A5-7C8E-43AE-B8CC-9C546C3F1FB9}">
      <dgm:prSet/>
      <dgm:spPr/>
      <dgm:t>
        <a:bodyPr/>
        <a:lstStyle/>
        <a:p>
          <a:r>
            <a:rPr lang="en-US" b="1" dirty="0"/>
            <a:t>Account Payable Block</a:t>
          </a:r>
          <a:endParaRPr lang="en-US" dirty="0"/>
        </a:p>
      </dgm:t>
    </dgm:pt>
    <dgm:pt modelId="{C49B4879-F3F1-41ED-9344-4530B5738E05}" type="parTrans" cxnId="{F18A5816-B6BB-4876-A418-16203A63EF70}">
      <dgm:prSet/>
      <dgm:spPr/>
      <dgm:t>
        <a:bodyPr/>
        <a:lstStyle/>
        <a:p>
          <a:endParaRPr lang="en-US"/>
        </a:p>
      </dgm:t>
    </dgm:pt>
    <dgm:pt modelId="{FE723CEF-011A-4E3F-9C58-F5C6F5CAA0B8}" type="sibTrans" cxnId="{F18A5816-B6BB-4876-A418-16203A63EF70}">
      <dgm:prSet/>
      <dgm:spPr/>
      <dgm:t>
        <a:bodyPr/>
        <a:lstStyle/>
        <a:p>
          <a:endParaRPr lang="en-US"/>
        </a:p>
      </dgm:t>
    </dgm:pt>
    <dgm:pt modelId="{42A10034-8347-42F0-BB57-AA766F89ABEB}" type="pres">
      <dgm:prSet presAssocID="{4DB98FDB-393F-4F90-84D6-BBCB28D1F86D}" presName="hierChild1" presStyleCnt="0">
        <dgm:presLayoutVars>
          <dgm:orgChart val="1"/>
          <dgm:chPref val="1"/>
          <dgm:dir/>
          <dgm:animOne val="branch"/>
          <dgm:animLvl val="lvl"/>
          <dgm:resizeHandles/>
        </dgm:presLayoutVars>
      </dgm:prSet>
      <dgm:spPr/>
    </dgm:pt>
    <dgm:pt modelId="{2E9D8D92-2BF3-4E47-92AF-1A1B838D4C8B}" type="pres">
      <dgm:prSet presAssocID="{35F7F2FD-FF83-4C26-9C54-930A91B9D370}" presName="hierRoot1" presStyleCnt="0">
        <dgm:presLayoutVars>
          <dgm:hierBranch val="init"/>
        </dgm:presLayoutVars>
      </dgm:prSet>
      <dgm:spPr/>
    </dgm:pt>
    <dgm:pt modelId="{D81759C3-B622-48EF-84AA-3A5246CEF0A0}" type="pres">
      <dgm:prSet presAssocID="{35F7F2FD-FF83-4C26-9C54-930A91B9D370}" presName="rootComposite1" presStyleCnt="0"/>
      <dgm:spPr/>
    </dgm:pt>
    <dgm:pt modelId="{2C1FA1FF-A219-44FE-9FE6-64D57F520657}" type="pres">
      <dgm:prSet presAssocID="{35F7F2FD-FF83-4C26-9C54-930A91B9D370}" presName="rootText1" presStyleLbl="node0" presStyleIdx="0" presStyleCnt="1">
        <dgm:presLayoutVars>
          <dgm:chPref val="3"/>
        </dgm:presLayoutVars>
      </dgm:prSet>
      <dgm:spPr/>
    </dgm:pt>
    <dgm:pt modelId="{CBC87B91-4AB5-4198-8842-CCCC39AD7B53}" type="pres">
      <dgm:prSet presAssocID="{35F7F2FD-FF83-4C26-9C54-930A91B9D370}" presName="rootConnector1" presStyleLbl="node1" presStyleIdx="0" presStyleCnt="0"/>
      <dgm:spPr/>
    </dgm:pt>
    <dgm:pt modelId="{263F1E5A-2030-4C5B-B4DA-B6ECBA8CD128}" type="pres">
      <dgm:prSet presAssocID="{35F7F2FD-FF83-4C26-9C54-930A91B9D370}" presName="hierChild2" presStyleCnt="0"/>
      <dgm:spPr/>
    </dgm:pt>
    <dgm:pt modelId="{9900A035-EC80-4EAB-A4D3-6C4397A09A9D}" type="pres">
      <dgm:prSet presAssocID="{818A9A28-9EAC-4672-870B-F5C0531844D4}" presName="Name64" presStyleLbl="parChTrans1D2" presStyleIdx="0" presStyleCnt="2"/>
      <dgm:spPr/>
    </dgm:pt>
    <dgm:pt modelId="{49DA7BF2-0D3E-4429-87E6-04B63D1EB957}" type="pres">
      <dgm:prSet presAssocID="{0A342F06-99F9-4D35-B0C0-A4E33CA2CC1F}" presName="hierRoot2" presStyleCnt="0">
        <dgm:presLayoutVars>
          <dgm:hierBranch val="init"/>
        </dgm:presLayoutVars>
      </dgm:prSet>
      <dgm:spPr/>
    </dgm:pt>
    <dgm:pt modelId="{7C6E0043-7619-45E4-A10D-CAE0161BAC8E}" type="pres">
      <dgm:prSet presAssocID="{0A342F06-99F9-4D35-B0C0-A4E33CA2CC1F}" presName="rootComposite" presStyleCnt="0"/>
      <dgm:spPr/>
    </dgm:pt>
    <dgm:pt modelId="{9EE365C6-82B4-4274-9F3C-727971F568E4}" type="pres">
      <dgm:prSet presAssocID="{0A342F06-99F9-4D35-B0C0-A4E33CA2CC1F}" presName="rootText" presStyleLbl="node2" presStyleIdx="0" presStyleCnt="2">
        <dgm:presLayoutVars>
          <dgm:chPref val="3"/>
        </dgm:presLayoutVars>
      </dgm:prSet>
      <dgm:spPr/>
    </dgm:pt>
    <dgm:pt modelId="{F0F18277-D77E-4246-9759-1230D4CD3C3B}" type="pres">
      <dgm:prSet presAssocID="{0A342F06-99F9-4D35-B0C0-A4E33CA2CC1F}" presName="rootConnector" presStyleLbl="node2" presStyleIdx="0" presStyleCnt="2"/>
      <dgm:spPr/>
    </dgm:pt>
    <dgm:pt modelId="{778A4BAA-A7BF-47BE-AAA6-6477C6CA5CBF}" type="pres">
      <dgm:prSet presAssocID="{0A342F06-99F9-4D35-B0C0-A4E33CA2CC1F}" presName="hierChild4" presStyleCnt="0"/>
      <dgm:spPr/>
    </dgm:pt>
    <dgm:pt modelId="{9D702E9D-DD25-455E-A8CD-22BE0C9AD9B4}" type="pres">
      <dgm:prSet presAssocID="{0A342F06-99F9-4D35-B0C0-A4E33CA2CC1F}" presName="hierChild5" presStyleCnt="0"/>
      <dgm:spPr/>
    </dgm:pt>
    <dgm:pt modelId="{4C8D143E-FBC0-4D53-87E6-BDFFF71EE77F}" type="pres">
      <dgm:prSet presAssocID="{C49B4879-F3F1-41ED-9344-4530B5738E05}" presName="Name64" presStyleLbl="parChTrans1D2" presStyleIdx="1" presStyleCnt="2"/>
      <dgm:spPr/>
    </dgm:pt>
    <dgm:pt modelId="{157E87C0-EEC4-43BF-ADDE-E61FCAC2E360}" type="pres">
      <dgm:prSet presAssocID="{A05AB8A5-7C8E-43AE-B8CC-9C546C3F1FB9}" presName="hierRoot2" presStyleCnt="0">
        <dgm:presLayoutVars>
          <dgm:hierBranch val="init"/>
        </dgm:presLayoutVars>
      </dgm:prSet>
      <dgm:spPr/>
    </dgm:pt>
    <dgm:pt modelId="{963DC800-FF3C-4A8D-A7F4-86B9AABCE2CB}" type="pres">
      <dgm:prSet presAssocID="{A05AB8A5-7C8E-43AE-B8CC-9C546C3F1FB9}" presName="rootComposite" presStyleCnt="0"/>
      <dgm:spPr/>
    </dgm:pt>
    <dgm:pt modelId="{31CF95BB-3C99-495B-AAF3-F1F98E8A1511}" type="pres">
      <dgm:prSet presAssocID="{A05AB8A5-7C8E-43AE-B8CC-9C546C3F1FB9}" presName="rootText" presStyleLbl="node2" presStyleIdx="1" presStyleCnt="2">
        <dgm:presLayoutVars>
          <dgm:chPref val="3"/>
        </dgm:presLayoutVars>
      </dgm:prSet>
      <dgm:spPr/>
    </dgm:pt>
    <dgm:pt modelId="{565DF589-D082-47AC-9031-0FBADD45F8BE}" type="pres">
      <dgm:prSet presAssocID="{A05AB8A5-7C8E-43AE-B8CC-9C546C3F1FB9}" presName="rootConnector" presStyleLbl="node2" presStyleIdx="1" presStyleCnt="2"/>
      <dgm:spPr/>
    </dgm:pt>
    <dgm:pt modelId="{A7A14FBA-A728-4B8E-A5BA-ACC35DA353F3}" type="pres">
      <dgm:prSet presAssocID="{A05AB8A5-7C8E-43AE-B8CC-9C546C3F1FB9}" presName="hierChild4" presStyleCnt="0"/>
      <dgm:spPr/>
    </dgm:pt>
    <dgm:pt modelId="{CF3F27EE-C7A7-4C1B-B65F-F3775769C532}" type="pres">
      <dgm:prSet presAssocID="{A05AB8A5-7C8E-43AE-B8CC-9C546C3F1FB9}" presName="hierChild5" presStyleCnt="0"/>
      <dgm:spPr/>
    </dgm:pt>
    <dgm:pt modelId="{25BE24B6-7465-40D9-8E9C-359569DB51DA}" type="pres">
      <dgm:prSet presAssocID="{35F7F2FD-FF83-4C26-9C54-930A91B9D370}" presName="hierChild3" presStyleCnt="0"/>
      <dgm:spPr/>
    </dgm:pt>
  </dgm:ptLst>
  <dgm:cxnLst>
    <dgm:cxn modelId="{119AEA0F-C5B6-44D7-B0DD-558E132411FB}" type="presOf" srcId="{4DB98FDB-393F-4F90-84D6-BBCB28D1F86D}" destId="{42A10034-8347-42F0-BB57-AA766F89ABEB}" srcOrd="0" destOrd="0" presId="urn:microsoft.com/office/officeart/2009/3/layout/HorizontalOrganizationChart"/>
    <dgm:cxn modelId="{338DBE13-7F20-461B-9140-5AFB1277CE14}" type="presOf" srcId="{0A342F06-99F9-4D35-B0C0-A4E33CA2CC1F}" destId="{F0F18277-D77E-4246-9759-1230D4CD3C3B}" srcOrd="1" destOrd="0" presId="urn:microsoft.com/office/officeart/2009/3/layout/HorizontalOrganizationChart"/>
    <dgm:cxn modelId="{F18A5816-B6BB-4876-A418-16203A63EF70}" srcId="{35F7F2FD-FF83-4C26-9C54-930A91B9D370}" destId="{A05AB8A5-7C8E-43AE-B8CC-9C546C3F1FB9}" srcOrd="1" destOrd="0" parTransId="{C49B4879-F3F1-41ED-9344-4530B5738E05}" sibTransId="{FE723CEF-011A-4E3F-9C58-F5C6F5CAA0B8}"/>
    <dgm:cxn modelId="{875E891E-5563-4C30-BB61-ACA58F88900E}" type="presOf" srcId="{35F7F2FD-FF83-4C26-9C54-930A91B9D370}" destId="{2C1FA1FF-A219-44FE-9FE6-64D57F520657}" srcOrd="0" destOrd="0" presId="urn:microsoft.com/office/officeart/2009/3/layout/HorizontalOrganizationChart"/>
    <dgm:cxn modelId="{E2C0CD23-C3E2-4B83-B13A-6D8A1EB4368E}" srcId="{35F7F2FD-FF83-4C26-9C54-930A91B9D370}" destId="{0A342F06-99F9-4D35-B0C0-A4E33CA2CC1F}" srcOrd="0" destOrd="0" parTransId="{818A9A28-9EAC-4672-870B-F5C0531844D4}" sibTransId="{3D0EF10E-5F8B-4A65-A4AA-3CA090E233EE}"/>
    <dgm:cxn modelId="{B4E4D66C-9CA8-4095-B326-230F71F56B75}" type="presOf" srcId="{C49B4879-F3F1-41ED-9344-4530B5738E05}" destId="{4C8D143E-FBC0-4D53-87E6-BDFFF71EE77F}" srcOrd="0" destOrd="0" presId="urn:microsoft.com/office/officeart/2009/3/layout/HorizontalOrganizationChart"/>
    <dgm:cxn modelId="{301B9B8D-4CB1-4AF8-88A7-13F267ECC578}" type="presOf" srcId="{0A342F06-99F9-4D35-B0C0-A4E33CA2CC1F}" destId="{9EE365C6-82B4-4274-9F3C-727971F568E4}" srcOrd="0" destOrd="0" presId="urn:microsoft.com/office/officeart/2009/3/layout/HorizontalOrganizationChart"/>
    <dgm:cxn modelId="{CE51C4A3-CAA8-4976-B788-8E710E9718D0}" srcId="{4DB98FDB-393F-4F90-84D6-BBCB28D1F86D}" destId="{35F7F2FD-FF83-4C26-9C54-930A91B9D370}" srcOrd="0" destOrd="0" parTransId="{83CC2F0A-9007-4FFC-9EA7-EA64772C4D43}" sibTransId="{2842950C-7DFD-40F1-8BBB-0CEA944D7B10}"/>
    <dgm:cxn modelId="{EAAE6BBA-52AC-4C13-BFD5-C9EDD162D92D}" type="presOf" srcId="{818A9A28-9EAC-4672-870B-F5C0531844D4}" destId="{9900A035-EC80-4EAB-A4D3-6C4397A09A9D}" srcOrd="0" destOrd="0" presId="urn:microsoft.com/office/officeart/2009/3/layout/HorizontalOrganizationChart"/>
    <dgm:cxn modelId="{673AABD1-56E3-4633-B73D-1AB4FFC6A119}" type="presOf" srcId="{A05AB8A5-7C8E-43AE-B8CC-9C546C3F1FB9}" destId="{565DF589-D082-47AC-9031-0FBADD45F8BE}" srcOrd="1" destOrd="0" presId="urn:microsoft.com/office/officeart/2009/3/layout/HorizontalOrganizationChart"/>
    <dgm:cxn modelId="{004489D5-D829-45DB-A3A3-230CF957343A}" type="presOf" srcId="{A05AB8A5-7C8E-43AE-B8CC-9C546C3F1FB9}" destId="{31CF95BB-3C99-495B-AAF3-F1F98E8A1511}" srcOrd="0" destOrd="0" presId="urn:microsoft.com/office/officeart/2009/3/layout/HorizontalOrganizationChart"/>
    <dgm:cxn modelId="{E0FECBFA-46EB-436B-8679-7298FDB9C9DF}" type="presOf" srcId="{35F7F2FD-FF83-4C26-9C54-930A91B9D370}" destId="{CBC87B91-4AB5-4198-8842-CCCC39AD7B53}" srcOrd="1" destOrd="0" presId="urn:microsoft.com/office/officeart/2009/3/layout/HorizontalOrganizationChart"/>
    <dgm:cxn modelId="{CCE3A2D7-6EA4-47FA-9104-218DBB75B725}" type="presParOf" srcId="{42A10034-8347-42F0-BB57-AA766F89ABEB}" destId="{2E9D8D92-2BF3-4E47-92AF-1A1B838D4C8B}" srcOrd="0" destOrd="0" presId="urn:microsoft.com/office/officeart/2009/3/layout/HorizontalOrganizationChart"/>
    <dgm:cxn modelId="{DF27A270-CC30-402B-804F-8BF6A691DAB2}" type="presParOf" srcId="{2E9D8D92-2BF3-4E47-92AF-1A1B838D4C8B}" destId="{D81759C3-B622-48EF-84AA-3A5246CEF0A0}" srcOrd="0" destOrd="0" presId="urn:microsoft.com/office/officeart/2009/3/layout/HorizontalOrganizationChart"/>
    <dgm:cxn modelId="{57F18A6A-3799-47E5-AF20-38C398548374}" type="presParOf" srcId="{D81759C3-B622-48EF-84AA-3A5246CEF0A0}" destId="{2C1FA1FF-A219-44FE-9FE6-64D57F520657}" srcOrd="0" destOrd="0" presId="urn:microsoft.com/office/officeart/2009/3/layout/HorizontalOrganizationChart"/>
    <dgm:cxn modelId="{4373DD63-E188-4387-AC18-83AF967D737D}" type="presParOf" srcId="{D81759C3-B622-48EF-84AA-3A5246CEF0A0}" destId="{CBC87B91-4AB5-4198-8842-CCCC39AD7B53}" srcOrd="1" destOrd="0" presId="urn:microsoft.com/office/officeart/2009/3/layout/HorizontalOrganizationChart"/>
    <dgm:cxn modelId="{3FE2E91C-844F-4AE4-9706-D4A6683D42E7}" type="presParOf" srcId="{2E9D8D92-2BF3-4E47-92AF-1A1B838D4C8B}" destId="{263F1E5A-2030-4C5B-B4DA-B6ECBA8CD128}" srcOrd="1" destOrd="0" presId="urn:microsoft.com/office/officeart/2009/3/layout/HorizontalOrganizationChart"/>
    <dgm:cxn modelId="{00D52729-79BF-467B-B8E0-003670BCC3D9}" type="presParOf" srcId="{263F1E5A-2030-4C5B-B4DA-B6ECBA8CD128}" destId="{9900A035-EC80-4EAB-A4D3-6C4397A09A9D}" srcOrd="0" destOrd="0" presId="urn:microsoft.com/office/officeart/2009/3/layout/HorizontalOrganizationChart"/>
    <dgm:cxn modelId="{1FE3BB7A-2791-4064-A3B1-74211095C6FD}" type="presParOf" srcId="{263F1E5A-2030-4C5B-B4DA-B6ECBA8CD128}" destId="{49DA7BF2-0D3E-4429-87E6-04B63D1EB957}" srcOrd="1" destOrd="0" presId="urn:microsoft.com/office/officeart/2009/3/layout/HorizontalOrganizationChart"/>
    <dgm:cxn modelId="{36781F43-B1AD-4B1D-AFCF-BC577DB52297}" type="presParOf" srcId="{49DA7BF2-0D3E-4429-87E6-04B63D1EB957}" destId="{7C6E0043-7619-45E4-A10D-CAE0161BAC8E}" srcOrd="0" destOrd="0" presId="urn:microsoft.com/office/officeart/2009/3/layout/HorizontalOrganizationChart"/>
    <dgm:cxn modelId="{3C45B2DA-27BC-4EE4-95F3-3D60386394C6}" type="presParOf" srcId="{7C6E0043-7619-45E4-A10D-CAE0161BAC8E}" destId="{9EE365C6-82B4-4274-9F3C-727971F568E4}" srcOrd="0" destOrd="0" presId="urn:microsoft.com/office/officeart/2009/3/layout/HorizontalOrganizationChart"/>
    <dgm:cxn modelId="{C6B36EFC-908D-4C96-94BE-8B7025ED2EEE}" type="presParOf" srcId="{7C6E0043-7619-45E4-A10D-CAE0161BAC8E}" destId="{F0F18277-D77E-4246-9759-1230D4CD3C3B}" srcOrd="1" destOrd="0" presId="urn:microsoft.com/office/officeart/2009/3/layout/HorizontalOrganizationChart"/>
    <dgm:cxn modelId="{37673D75-7D08-4EB8-BEE8-7BFDA09E10C6}" type="presParOf" srcId="{49DA7BF2-0D3E-4429-87E6-04B63D1EB957}" destId="{778A4BAA-A7BF-47BE-AAA6-6477C6CA5CBF}" srcOrd="1" destOrd="0" presId="urn:microsoft.com/office/officeart/2009/3/layout/HorizontalOrganizationChart"/>
    <dgm:cxn modelId="{A9B7C4E3-39C7-48EF-8D98-4964CE6E4A6A}" type="presParOf" srcId="{49DA7BF2-0D3E-4429-87E6-04B63D1EB957}" destId="{9D702E9D-DD25-455E-A8CD-22BE0C9AD9B4}" srcOrd="2" destOrd="0" presId="urn:microsoft.com/office/officeart/2009/3/layout/HorizontalOrganizationChart"/>
    <dgm:cxn modelId="{840322DD-06DC-47A9-B8D4-3A97A171F291}" type="presParOf" srcId="{263F1E5A-2030-4C5B-B4DA-B6ECBA8CD128}" destId="{4C8D143E-FBC0-4D53-87E6-BDFFF71EE77F}" srcOrd="2" destOrd="0" presId="urn:microsoft.com/office/officeart/2009/3/layout/HorizontalOrganizationChart"/>
    <dgm:cxn modelId="{6C6F1569-3604-4184-8F8D-2BFF3A50F8E8}" type="presParOf" srcId="{263F1E5A-2030-4C5B-B4DA-B6ECBA8CD128}" destId="{157E87C0-EEC4-43BF-ADDE-E61FCAC2E360}" srcOrd="3" destOrd="0" presId="urn:microsoft.com/office/officeart/2009/3/layout/HorizontalOrganizationChart"/>
    <dgm:cxn modelId="{FDC57D84-9472-49B2-8F34-E8FFC4B91BF1}" type="presParOf" srcId="{157E87C0-EEC4-43BF-ADDE-E61FCAC2E360}" destId="{963DC800-FF3C-4A8D-A7F4-86B9AABCE2CB}" srcOrd="0" destOrd="0" presId="urn:microsoft.com/office/officeart/2009/3/layout/HorizontalOrganizationChart"/>
    <dgm:cxn modelId="{5AF67852-94B4-4E9A-9648-47831AD7ACCF}" type="presParOf" srcId="{963DC800-FF3C-4A8D-A7F4-86B9AABCE2CB}" destId="{31CF95BB-3C99-495B-AAF3-F1F98E8A1511}" srcOrd="0" destOrd="0" presId="urn:microsoft.com/office/officeart/2009/3/layout/HorizontalOrganizationChart"/>
    <dgm:cxn modelId="{17F6269B-6E7A-4036-A152-6F832FADB9DC}" type="presParOf" srcId="{963DC800-FF3C-4A8D-A7F4-86B9AABCE2CB}" destId="{565DF589-D082-47AC-9031-0FBADD45F8BE}" srcOrd="1" destOrd="0" presId="urn:microsoft.com/office/officeart/2009/3/layout/HorizontalOrganizationChart"/>
    <dgm:cxn modelId="{F725B01C-654F-4C14-905E-B1C2043DBA76}" type="presParOf" srcId="{157E87C0-EEC4-43BF-ADDE-E61FCAC2E360}" destId="{A7A14FBA-A728-4B8E-A5BA-ACC35DA353F3}" srcOrd="1" destOrd="0" presId="urn:microsoft.com/office/officeart/2009/3/layout/HorizontalOrganizationChart"/>
    <dgm:cxn modelId="{5AF94516-F278-458C-91C1-3F2BF688572D}" type="presParOf" srcId="{157E87C0-EEC4-43BF-ADDE-E61FCAC2E360}" destId="{CF3F27EE-C7A7-4C1B-B65F-F3775769C532}" srcOrd="2" destOrd="0" presId="urn:microsoft.com/office/officeart/2009/3/layout/HorizontalOrganizationChart"/>
    <dgm:cxn modelId="{19E488E8-53F6-4204-AE25-A95BD8C98AD1}" type="presParOf" srcId="{2E9D8D92-2BF3-4E47-92AF-1A1B838D4C8B}" destId="{25BE24B6-7465-40D9-8E9C-359569DB51DA}"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F357D-E766-40B2-8EB7-1A56C72FBF4A}">
      <dsp:nvSpPr>
        <dsp:cNvPr id="0" name=""/>
        <dsp:cNvSpPr/>
      </dsp:nvSpPr>
      <dsp:spPr>
        <a:xfrm>
          <a:off x="0" y="18248"/>
          <a:ext cx="7772400" cy="95340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Delayed dispute handling</a:t>
          </a:r>
          <a:r>
            <a:rPr lang="en-US" sz="2400" kern="1200" dirty="0"/>
            <a:t>, as claims start after delivery.</a:t>
          </a:r>
        </a:p>
      </dsp:txBody>
      <dsp:txXfrm>
        <a:off x="46541" y="64789"/>
        <a:ext cx="7679318" cy="860321"/>
      </dsp:txXfrm>
    </dsp:sp>
    <dsp:sp modelId="{13977989-A1B2-442F-8168-D4B5F0CFD68B}">
      <dsp:nvSpPr>
        <dsp:cNvPr id="0" name=""/>
        <dsp:cNvSpPr/>
      </dsp:nvSpPr>
      <dsp:spPr>
        <a:xfrm>
          <a:off x="0" y="1040772"/>
          <a:ext cx="7772400" cy="95340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Manual processes</a:t>
          </a:r>
          <a:r>
            <a:rPr lang="en-US" sz="2400" kern="1200"/>
            <a:t> increase errors and processing time.</a:t>
          </a:r>
        </a:p>
      </dsp:txBody>
      <dsp:txXfrm>
        <a:off x="46541" y="1087313"/>
        <a:ext cx="7679318" cy="860321"/>
      </dsp:txXfrm>
    </dsp:sp>
    <dsp:sp modelId="{9F40C04C-1AC2-418F-B84B-CCB93EFA96CD}">
      <dsp:nvSpPr>
        <dsp:cNvPr id="0" name=""/>
        <dsp:cNvSpPr/>
      </dsp:nvSpPr>
      <dsp:spPr>
        <a:xfrm>
          <a:off x="0" y="2063296"/>
          <a:ext cx="7772400" cy="95340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Lack of real-time visibility</a:t>
          </a:r>
          <a:r>
            <a:rPr lang="en-US" sz="2400" kern="1200"/>
            <a:t> leads to slower reconciliation.</a:t>
          </a:r>
        </a:p>
      </dsp:txBody>
      <dsp:txXfrm>
        <a:off x="46541" y="2109837"/>
        <a:ext cx="7679318" cy="860321"/>
      </dsp:txXfrm>
    </dsp:sp>
    <dsp:sp modelId="{254048A5-301F-4E4B-8F7F-A8F43714D00C}">
      <dsp:nvSpPr>
        <dsp:cNvPr id="0" name=""/>
        <dsp:cNvSpPr/>
      </dsp:nvSpPr>
      <dsp:spPr>
        <a:xfrm>
          <a:off x="0" y="3085819"/>
          <a:ext cx="7772400" cy="95340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Complex handoffs between parties make the </a:t>
          </a:r>
          <a:r>
            <a:rPr lang="en-US" sz="2400" b="1" kern="1200"/>
            <a:t>goods trade more error-prone</a:t>
          </a:r>
          <a:r>
            <a:rPr lang="en-US" sz="2400" kern="1200"/>
            <a:t> and time-consuming.</a:t>
          </a:r>
        </a:p>
      </dsp:txBody>
      <dsp:txXfrm>
        <a:off x="46541" y="3132360"/>
        <a:ext cx="7679318" cy="8603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B0BB4-5210-4AB4-AAA4-7C26B35C341A}">
      <dsp:nvSpPr>
        <dsp:cNvPr id="0" name=""/>
        <dsp:cNvSpPr/>
      </dsp:nvSpPr>
      <dsp:spPr>
        <a:xfrm>
          <a:off x="77262" y="658896"/>
          <a:ext cx="985499" cy="9854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DC7255-71B8-4BBC-9EAE-328107D31978}">
      <dsp:nvSpPr>
        <dsp:cNvPr id="0" name=""/>
        <dsp:cNvSpPr/>
      </dsp:nvSpPr>
      <dsp:spPr>
        <a:xfrm>
          <a:off x="284217" y="865851"/>
          <a:ext cx="571589" cy="5715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3E8A07-5A05-421C-BA86-9C6255526905}">
      <dsp:nvSpPr>
        <dsp:cNvPr id="0" name=""/>
        <dsp:cNvSpPr/>
      </dsp:nvSpPr>
      <dsp:spPr>
        <a:xfrm>
          <a:off x="1273940" y="658896"/>
          <a:ext cx="2322963" cy="985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dirty="0"/>
            <a:t>Introduces a </a:t>
          </a:r>
          <a:r>
            <a:rPr lang="en-US" sz="1300" b="1" kern="1200" dirty="0"/>
            <a:t>blockchain-based accounts payable system</a:t>
          </a:r>
          <a:r>
            <a:rPr lang="en-US" sz="1300" kern="1200" dirty="0"/>
            <a:t> to automate invoice and dispute handling. </a:t>
          </a:r>
        </a:p>
      </dsp:txBody>
      <dsp:txXfrm>
        <a:off x="1273940" y="658896"/>
        <a:ext cx="2322963" cy="985499"/>
      </dsp:txXfrm>
    </dsp:sp>
    <dsp:sp modelId="{34FCF944-4634-458D-A6F0-18B4731EFCCB}">
      <dsp:nvSpPr>
        <dsp:cNvPr id="0" name=""/>
        <dsp:cNvSpPr/>
      </dsp:nvSpPr>
      <dsp:spPr>
        <a:xfrm>
          <a:off x="4001663" y="658896"/>
          <a:ext cx="985499" cy="9854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B615F9-A8DF-4AB8-B35E-A3FAF2F8207D}">
      <dsp:nvSpPr>
        <dsp:cNvPr id="0" name=""/>
        <dsp:cNvSpPr/>
      </dsp:nvSpPr>
      <dsp:spPr>
        <a:xfrm>
          <a:off x="4208618" y="865851"/>
          <a:ext cx="571589" cy="5715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814B5-6E9A-48FC-9481-65262EB565DD}">
      <dsp:nvSpPr>
        <dsp:cNvPr id="0" name=""/>
        <dsp:cNvSpPr/>
      </dsp:nvSpPr>
      <dsp:spPr>
        <a:xfrm>
          <a:off x="5198341" y="658896"/>
          <a:ext cx="2322963" cy="985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Uses </a:t>
          </a:r>
          <a:r>
            <a:rPr lang="en-US" sz="1300" b="1" kern="1200"/>
            <a:t>smart contracts</a:t>
          </a:r>
          <a:r>
            <a:rPr lang="en-US" sz="1300" kern="1200"/>
            <a:t> to generate </a:t>
          </a:r>
          <a:r>
            <a:rPr lang="en-US" sz="1300" b="1" kern="1200"/>
            <a:t>Claim Advice (CA)</a:t>
          </a:r>
          <a:r>
            <a:rPr lang="en-US" sz="1300" kern="1200"/>
            <a:t> and </a:t>
          </a:r>
          <a:r>
            <a:rPr lang="en-US" sz="1300" b="1" kern="1200"/>
            <a:t>Payment Advice (PA)</a:t>
          </a:r>
          <a:r>
            <a:rPr lang="en-US" sz="1300" kern="1200"/>
            <a:t> from trade documents </a:t>
          </a:r>
        </a:p>
      </dsp:txBody>
      <dsp:txXfrm>
        <a:off x="5198341" y="658896"/>
        <a:ext cx="2322963" cy="985499"/>
      </dsp:txXfrm>
    </dsp:sp>
    <dsp:sp modelId="{33491579-1059-4A29-997D-828A9EAFD0CE}">
      <dsp:nvSpPr>
        <dsp:cNvPr id="0" name=""/>
        <dsp:cNvSpPr/>
      </dsp:nvSpPr>
      <dsp:spPr>
        <a:xfrm>
          <a:off x="77262" y="2318004"/>
          <a:ext cx="985499" cy="9854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12AF3A-1F44-45A4-A3EE-A7E656989762}">
      <dsp:nvSpPr>
        <dsp:cNvPr id="0" name=""/>
        <dsp:cNvSpPr/>
      </dsp:nvSpPr>
      <dsp:spPr>
        <a:xfrm>
          <a:off x="284217" y="2524958"/>
          <a:ext cx="571589" cy="5715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2F20E8B-6DAD-413E-B131-C49515F9BD21}">
      <dsp:nvSpPr>
        <dsp:cNvPr id="0" name=""/>
        <dsp:cNvSpPr/>
      </dsp:nvSpPr>
      <dsp:spPr>
        <a:xfrm>
          <a:off x="1273940" y="2318004"/>
          <a:ext cx="2322963" cy="985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b="1" kern="1200"/>
            <a:t>Dispute resolution</a:t>
          </a:r>
          <a:r>
            <a:rPr lang="en-IN" sz="1300" kern="1200"/>
            <a:t> before payment.</a:t>
          </a:r>
          <a:endParaRPr lang="en-US" sz="1300" kern="1200"/>
        </a:p>
      </dsp:txBody>
      <dsp:txXfrm>
        <a:off x="1273940" y="2318004"/>
        <a:ext cx="2322963" cy="985499"/>
      </dsp:txXfrm>
    </dsp:sp>
    <dsp:sp modelId="{09461ABA-6CF4-4E2A-A197-4BCD679FA179}">
      <dsp:nvSpPr>
        <dsp:cNvPr id="0" name=""/>
        <dsp:cNvSpPr/>
      </dsp:nvSpPr>
      <dsp:spPr>
        <a:xfrm>
          <a:off x="4001663" y="2318004"/>
          <a:ext cx="985499" cy="9854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8F77CC-6004-4E08-A2B1-6DC937C8EB16}">
      <dsp:nvSpPr>
        <dsp:cNvPr id="0" name=""/>
        <dsp:cNvSpPr/>
      </dsp:nvSpPr>
      <dsp:spPr>
        <a:xfrm>
          <a:off x="4208618" y="2524958"/>
          <a:ext cx="571589" cy="5715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9109E41-3D3B-461A-AD5F-B07719808D6E}">
      <dsp:nvSpPr>
        <dsp:cNvPr id="0" name=""/>
        <dsp:cNvSpPr/>
      </dsp:nvSpPr>
      <dsp:spPr>
        <a:xfrm>
          <a:off x="5198341" y="2318004"/>
          <a:ext cx="2322963" cy="985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a:t>Audit trails</a:t>
          </a:r>
          <a:r>
            <a:rPr lang="en-US" sz="1300" kern="1200"/>
            <a:t> to track actions securely.</a:t>
          </a:r>
        </a:p>
      </dsp:txBody>
      <dsp:txXfrm>
        <a:off x="5198341" y="2318004"/>
        <a:ext cx="2322963" cy="9854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E619-B042-45B2-9889-0049BEAC7C42}">
      <dsp:nvSpPr>
        <dsp:cNvPr id="0" name=""/>
        <dsp:cNvSpPr/>
      </dsp:nvSpPr>
      <dsp:spPr>
        <a:xfrm>
          <a:off x="0" y="2389"/>
          <a:ext cx="4662369" cy="12110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796694-A9DF-42D7-8D3D-40299F12EAB1}">
      <dsp:nvSpPr>
        <dsp:cNvPr id="0" name=""/>
        <dsp:cNvSpPr/>
      </dsp:nvSpPr>
      <dsp:spPr>
        <a:xfrm>
          <a:off x="366346" y="274878"/>
          <a:ext cx="666085" cy="666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E83096-7E81-41F6-8586-0E2350619988}">
      <dsp:nvSpPr>
        <dsp:cNvPr id="0" name=""/>
        <dsp:cNvSpPr/>
      </dsp:nvSpPr>
      <dsp:spPr>
        <a:xfrm>
          <a:off x="1398779" y="2389"/>
          <a:ext cx="3263589" cy="1211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171" tIns="128171" rIns="128171" bIns="128171" numCol="1" spcCol="1270" anchor="ctr" anchorCtr="0">
          <a:noAutofit/>
        </a:bodyPr>
        <a:lstStyle/>
        <a:p>
          <a:pPr marL="0" lvl="0" indent="0" algn="l" defTabSz="844550">
            <a:lnSpc>
              <a:spcPct val="90000"/>
            </a:lnSpc>
            <a:spcBef>
              <a:spcPct val="0"/>
            </a:spcBef>
            <a:spcAft>
              <a:spcPct val="35000"/>
            </a:spcAft>
            <a:buNone/>
          </a:pPr>
          <a:r>
            <a:rPr lang="en-US" sz="1900" b="1" i="0" kern="1200" baseline="0"/>
            <a:t>Faster and efficient</a:t>
          </a:r>
          <a:r>
            <a:rPr lang="en-US" sz="1900" b="0" i="0" kern="1200" baseline="0"/>
            <a:t> processing using blockchain transparency and automation.</a:t>
          </a:r>
          <a:endParaRPr lang="en-US" sz="1900" kern="1200"/>
        </a:p>
      </dsp:txBody>
      <dsp:txXfrm>
        <a:off x="1398779" y="2389"/>
        <a:ext cx="3263589" cy="1211064"/>
      </dsp:txXfrm>
    </dsp:sp>
    <dsp:sp modelId="{BFEC064A-2FB5-4626-953A-90A7836B743C}">
      <dsp:nvSpPr>
        <dsp:cNvPr id="0" name=""/>
        <dsp:cNvSpPr/>
      </dsp:nvSpPr>
      <dsp:spPr>
        <a:xfrm>
          <a:off x="0" y="1516219"/>
          <a:ext cx="4662369" cy="12110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53D88-683B-4C50-8CCB-C16BFC1BAC3C}">
      <dsp:nvSpPr>
        <dsp:cNvPr id="0" name=""/>
        <dsp:cNvSpPr/>
      </dsp:nvSpPr>
      <dsp:spPr>
        <a:xfrm>
          <a:off x="366346" y="1788709"/>
          <a:ext cx="666085" cy="666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B1F8D2-7D60-4B5F-BFD6-1BDAB39B0F46}">
      <dsp:nvSpPr>
        <dsp:cNvPr id="0" name=""/>
        <dsp:cNvSpPr/>
      </dsp:nvSpPr>
      <dsp:spPr>
        <a:xfrm>
          <a:off x="1398779" y="1516219"/>
          <a:ext cx="3263589" cy="1211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171" tIns="128171" rIns="128171" bIns="128171" numCol="1" spcCol="1270" anchor="ctr" anchorCtr="0">
          <a:noAutofit/>
        </a:bodyPr>
        <a:lstStyle/>
        <a:p>
          <a:pPr marL="0" lvl="0" indent="0" algn="l" defTabSz="844550">
            <a:lnSpc>
              <a:spcPct val="90000"/>
            </a:lnSpc>
            <a:spcBef>
              <a:spcPct val="0"/>
            </a:spcBef>
            <a:spcAft>
              <a:spcPct val="35000"/>
            </a:spcAft>
            <a:buNone/>
          </a:pPr>
          <a:r>
            <a:rPr lang="en-IN" sz="1900" b="1" kern="1200"/>
            <a:t>Prevents overpayment</a:t>
          </a:r>
          <a:endParaRPr lang="en-US" sz="1900" kern="1200"/>
        </a:p>
      </dsp:txBody>
      <dsp:txXfrm>
        <a:off x="1398779" y="1516219"/>
        <a:ext cx="3263589" cy="1211064"/>
      </dsp:txXfrm>
    </dsp:sp>
    <dsp:sp modelId="{0857B874-BC80-4A85-AC6B-1DE4F09DBF64}">
      <dsp:nvSpPr>
        <dsp:cNvPr id="0" name=""/>
        <dsp:cNvSpPr/>
      </dsp:nvSpPr>
      <dsp:spPr>
        <a:xfrm>
          <a:off x="0" y="3030050"/>
          <a:ext cx="4662369" cy="12110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8A6464-1A0E-4801-928C-D6672A9E073D}">
      <dsp:nvSpPr>
        <dsp:cNvPr id="0" name=""/>
        <dsp:cNvSpPr/>
      </dsp:nvSpPr>
      <dsp:spPr>
        <a:xfrm>
          <a:off x="366346" y="3302539"/>
          <a:ext cx="666085" cy="666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E46F1D-7BB3-4DC0-B0A4-4406BF229983}">
      <dsp:nvSpPr>
        <dsp:cNvPr id="0" name=""/>
        <dsp:cNvSpPr/>
      </dsp:nvSpPr>
      <dsp:spPr>
        <a:xfrm>
          <a:off x="1398779" y="3030050"/>
          <a:ext cx="3263589" cy="1211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171" tIns="128171" rIns="128171" bIns="128171" numCol="1" spcCol="1270" anchor="ctr" anchorCtr="0">
          <a:noAutofit/>
        </a:bodyPr>
        <a:lstStyle/>
        <a:p>
          <a:pPr marL="0" lvl="0" indent="0" algn="l" defTabSz="844550">
            <a:lnSpc>
              <a:spcPct val="90000"/>
            </a:lnSpc>
            <a:spcBef>
              <a:spcPct val="0"/>
            </a:spcBef>
            <a:spcAft>
              <a:spcPct val="35000"/>
            </a:spcAft>
            <a:buNone/>
          </a:pPr>
          <a:r>
            <a:rPr lang="en-US" sz="1900" b="1" kern="1200" dirty="0"/>
            <a:t>Reduces disputes and delays</a:t>
          </a:r>
          <a:r>
            <a:rPr lang="en-US" sz="1900" kern="1200" dirty="0"/>
            <a:t> through early claim generation</a:t>
          </a:r>
        </a:p>
      </dsp:txBody>
      <dsp:txXfrm>
        <a:off x="1398779" y="3030050"/>
        <a:ext cx="3263589" cy="1211064"/>
      </dsp:txXfrm>
    </dsp:sp>
    <dsp:sp modelId="{847DCDB0-10FD-4263-99DA-F54154723D0A}">
      <dsp:nvSpPr>
        <dsp:cNvPr id="0" name=""/>
        <dsp:cNvSpPr/>
      </dsp:nvSpPr>
      <dsp:spPr>
        <a:xfrm>
          <a:off x="0" y="4543880"/>
          <a:ext cx="4662369" cy="12110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1867A3-DA8E-4960-BCD5-33B8F40CF693}">
      <dsp:nvSpPr>
        <dsp:cNvPr id="0" name=""/>
        <dsp:cNvSpPr/>
      </dsp:nvSpPr>
      <dsp:spPr>
        <a:xfrm>
          <a:off x="366346" y="4816369"/>
          <a:ext cx="666085" cy="6660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41E31E-3CA6-4585-837D-08E2800A2907}">
      <dsp:nvSpPr>
        <dsp:cNvPr id="0" name=""/>
        <dsp:cNvSpPr/>
      </dsp:nvSpPr>
      <dsp:spPr>
        <a:xfrm>
          <a:off x="1398779" y="4543880"/>
          <a:ext cx="3263589" cy="1211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171" tIns="128171" rIns="128171" bIns="128171" numCol="1" spcCol="1270" anchor="ctr" anchorCtr="0">
          <a:noAutofit/>
        </a:bodyPr>
        <a:lstStyle/>
        <a:p>
          <a:pPr marL="0" lvl="0" indent="0" algn="l" defTabSz="844550">
            <a:lnSpc>
              <a:spcPct val="90000"/>
            </a:lnSpc>
            <a:spcBef>
              <a:spcPct val="0"/>
            </a:spcBef>
            <a:spcAft>
              <a:spcPct val="35000"/>
            </a:spcAft>
            <a:buNone/>
          </a:pPr>
          <a:r>
            <a:rPr lang="en-US" sz="1900" kern="1200"/>
            <a:t>Improves trust and coordination across the </a:t>
          </a:r>
          <a:r>
            <a:rPr lang="en-US" sz="1900" b="1" kern="1200"/>
            <a:t>entire supply chain network</a:t>
          </a:r>
          <a:r>
            <a:rPr lang="en-US" sz="1900" kern="1200"/>
            <a:t>.</a:t>
          </a:r>
        </a:p>
      </dsp:txBody>
      <dsp:txXfrm>
        <a:off x="1398779" y="4543880"/>
        <a:ext cx="3263589" cy="12110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C10D5-6636-4ADB-B545-7FAE603F440B}">
      <dsp:nvSpPr>
        <dsp:cNvPr id="0" name=""/>
        <dsp:cNvSpPr/>
      </dsp:nvSpPr>
      <dsp:spPr>
        <a:xfrm>
          <a:off x="0" y="1354799"/>
          <a:ext cx="4917473" cy="4284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6D6FC9-81F3-4680-998C-BCFD793CA785}">
      <dsp:nvSpPr>
        <dsp:cNvPr id="0" name=""/>
        <dsp:cNvSpPr/>
      </dsp:nvSpPr>
      <dsp:spPr>
        <a:xfrm>
          <a:off x="245873" y="228600"/>
          <a:ext cx="4051850" cy="1377119"/>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108" tIns="0" rIns="130108" bIns="0" numCol="1" spcCol="1270" anchor="ctr" anchorCtr="0">
          <a:noAutofit/>
        </a:bodyPr>
        <a:lstStyle/>
        <a:p>
          <a:pPr marL="0" lvl="0" indent="0" algn="l" defTabSz="1066800">
            <a:lnSpc>
              <a:spcPct val="100000"/>
            </a:lnSpc>
            <a:spcBef>
              <a:spcPct val="0"/>
            </a:spcBef>
            <a:spcAft>
              <a:spcPct val="35000"/>
            </a:spcAft>
            <a:buNone/>
          </a:pPr>
          <a:r>
            <a:rPr lang="en-US" sz="2400" b="1" kern="1200" dirty="0"/>
            <a:t>Hardware Requirements</a:t>
          </a:r>
          <a:r>
            <a:rPr lang="en-US" sz="1700" b="1" kern="1200" dirty="0"/>
            <a:t>:</a:t>
          </a:r>
          <a:endParaRPr lang="en-US" sz="1700" kern="1200" dirty="0"/>
        </a:p>
      </dsp:txBody>
      <dsp:txXfrm>
        <a:off x="313098" y="295825"/>
        <a:ext cx="3917400" cy="1242669"/>
      </dsp:txXfrm>
    </dsp:sp>
    <dsp:sp modelId="{8030E337-8192-4315-A746-9284FE81F7CF}">
      <dsp:nvSpPr>
        <dsp:cNvPr id="0" name=""/>
        <dsp:cNvSpPr/>
      </dsp:nvSpPr>
      <dsp:spPr>
        <a:xfrm>
          <a:off x="0" y="2125919"/>
          <a:ext cx="4917473" cy="428400"/>
        </a:xfrm>
        <a:prstGeom prst="rect">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EAB71E-897D-45C9-9592-39C9F31FF3F1}">
      <dsp:nvSpPr>
        <dsp:cNvPr id="0" name=""/>
        <dsp:cNvSpPr/>
      </dsp:nvSpPr>
      <dsp:spPr>
        <a:xfrm>
          <a:off x="245873" y="1874999"/>
          <a:ext cx="3442231" cy="501840"/>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108" tIns="0" rIns="130108" bIns="0" numCol="1" spcCol="1270" anchor="ctr" anchorCtr="0">
          <a:noAutofit/>
        </a:bodyPr>
        <a:lstStyle/>
        <a:p>
          <a:pPr marL="0" lvl="0" indent="0" algn="l" defTabSz="755650">
            <a:lnSpc>
              <a:spcPct val="100000"/>
            </a:lnSpc>
            <a:spcBef>
              <a:spcPct val="0"/>
            </a:spcBef>
            <a:spcAft>
              <a:spcPct val="35000"/>
            </a:spcAft>
            <a:buNone/>
          </a:pPr>
          <a:r>
            <a:rPr lang="en-GB" sz="1700" kern="1200"/>
            <a:t>System		     :   Pentium IV </a:t>
          </a:r>
          <a:endParaRPr lang="en-US" sz="1700" kern="1200"/>
        </a:p>
      </dsp:txBody>
      <dsp:txXfrm>
        <a:off x="270371" y="1899497"/>
        <a:ext cx="3393235" cy="452844"/>
      </dsp:txXfrm>
    </dsp:sp>
    <dsp:sp modelId="{A752BB97-71B0-4BCD-AAB1-F21C8D590EB1}">
      <dsp:nvSpPr>
        <dsp:cNvPr id="0" name=""/>
        <dsp:cNvSpPr/>
      </dsp:nvSpPr>
      <dsp:spPr>
        <a:xfrm>
          <a:off x="0" y="2897039"/>
          <a:ext cx="4917473" cy="428400"/>
        </a:xfrm>
        <a:prstGeom prst="rect">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6B4D69-F121-4DB3-8CC4-6C71E454E815}">
      <dsp:nvSpPr>
        <dsp:cNvPr id="0" name=""/>
        <dsp:cNvSpPr/>
      </dsp:nvSpPr>
      <dsp:spPr>
        <a:xfrm>
          <a:off x="245873" y="2646119"/>
          <a:ext cx="3442231" cy="501840"/>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108" tIns="0" rIns="130108" bIns="0" numCol="1" spcCol="1270" anchor="ctr" anchorCtr="0">
          <a:noAutofit/>
        </a:bodyPr>
        <a:lstStyle/>
        <a:p>
          <a:pPr marL="0" lvl="0" indent="0" algn="l" defTabSz="755650">
            <a:lnSpc>
              <a:spcPct val="100000"/>
            </a:lnSpc>
            <a:spcBef>
              <a:spcPct val="0"/>
            </a:spcBef>
            <a:spcAft>
              <a:spcPct val="35000"/>
            </a:spcAft>
            <a:buNone/>
          </a:pPr>
          <a:r>
            <a:rPr lang="en-GB" sz="1700" kern="1200"/>
            <a:t>Hard Disk	     :   20 GB.</a:t>
          </a:r>
          <a:endParaRPr lang="en-US" sz="1700" kern="1200"/>
        </a:p>
      </dsp:txBody>
      <dsp:txXfrm>
        <a:off x="270371" y="2670617"/>
        <a:ext cx="3393235" cy="452844"/>
      </dsp:txXfrm>
    </dsp:sp>
    <dsp:sp modelId="{9135C7AD-C176-495A-AB12-A5BBF3F901EF}">
      <dsp:nvSpPr>
        <dsp:cNvPr id="0" name=""/>
        <dsp:cNvSpPr/>
      </dsp:nvSpPr>
      <dsp:spPr>
        <a:xfrm>
          <a:off x="0" y="3668159"/>
          <a:ext cx="4917473" cy="428400"/>
        </a:xfrm>
        <a:prstGeom prst="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5C25E2-9622-4C7A-B510-EE46DE9A8D15}">
      <dsp:nvSpPr>
        <dsp:cNvPr id="0" name=""/>
        <dsp:cNvSpPr/>
      </dsp:nvSpPr>
      <dsp:spPr>
        <a:xfrm>
          <a:off x="245873" y="3417239"/>
          <a:ext cx="3442231" cy="50184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108" tIns="0" rIns="130108" bIns="0" numCol="1" spcCol="1270" anchor="ctr" anchorCtr="0">
          <a:noAutofit/>
        </a:bodyPr>
        <a:lstStyle/>
        <a:p>
          <a:pPr marL="0" lvl="0" indent="0" algn="l" defTabSz="755650">
            <a:lnSpc>
              <a:spcPct val="100000"/>
            </a:lnSpc>
            <a:spcBef>
              <a:spcPct val="0"/>
            </a:spcBef>
            <a:spcAft>
              <a:spcPct val="35000"/>
            </a:spcAft>
            <a:buNone/>
          </a:pPr>
          <a:r>
            <a:rPr lang="en-GB" sz="1700" kern="1200"/>
            <a:t>Monitor                     :   SVGA</a:t>
          </a:r>
          <a:endParaRPr lang="en-US" sz="1700" kern="1200"/>
        </a:p>
      </dsp:txBody>
      <dsp:txXfrm>
        <a:off x="270371" y="3441737"/>
        <a:ext cx="3393235" cy="452844"/>
      </dsp:txXfrm>
    </dsp:sp>
    <dsp:sp modelId="{6DB49014-AC2B-45CF-B572-19CBA6D4AA7F}">
      <dsp:nvSpPr>
        <dsp:cNvPr id="0" name=""/>
        <dsp:cNvSpPr/>
      </dsp:nvSpPr>
      <dsp:spPr>
        <a:xfrm>
          <a:off x="0" y="4439279"/>
          <a:ext cx="4917473" cy="428400"/>
        </a:xfrm>
        <a:prstGeom prst="rect">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0F8FE4-778E-496E-9C2F-B21D6F427439}">
      <dsp:nvSpPr>
        <dsp:cNvPr id="0" name=""/>
        <dsp:cNvSpPr/>
      </dsp:nvSpPr>
      <dsp:spPr>
        <a:xfrm>
          <a:off x="245873" y="4188359"/>
          <a:ext cx="3442231" cy="501840"/>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108" tIns="0" rIns="130108" bIns="0" numCol="1" spcCol="1270" anchor="ctr" anchorCtr="0">
          <a:noAutofit/>
        </a:bodyPr>
        <a:lstStyle/>
        <a:p>
          <a:pPr marL="0" lvl="0" indent="0" algn="l" defTabSz="755650">
            <a:lnSpc>
              <a:spcPct val="100000"/>
            </a:lnSpc>
            <a:spcBef>
              <a:spcPct val="0"/>
            </a:spcBef>
            <a:spcAft>
              <a:spcPct val="35000"/>
            </a:spcAft>
            <a:buNone/>
          </a:pPr>
          <a:r>
            <a:rPr lang="en-GB" sz="1700" kern="1200"/>
            <a:t>Mouse &amp; Keyboard  :  Standard	</a:t>
          </a:r>
          <a:endParaRPr lang="en-US" sz="1700" kern="1200"/>
        </a:p>
      </dsp:txBody>
      <dsp:txXfrm>
        <a:off x="270371" y="4212857"/>
        <a:ext cx="3393235" cy="452844"/>
      </dsp:txXfrm>
    </dsp:sp>
    <dsp:sp modelId="{3B0342F3-01D4-4766-8D7E-0242018F2D50}">
      <dsp:nvSpPr>
        <dsp:cNvPr id="0" name=""/>
        <dsp:cNvSpPr/>
      </dsp:nvSpPr>
      <dsp:spPr>
        <a:xfrm>
          <a:off x="0" y="5210399"/>
          <a:ext cx="4917473" cy="4284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22CF58-1760-47F0-A45B-E00E4648A69A}">
      <dsp:nvSpPr>
        <dsp:cNvPr id="0" name=""/>
        <dsp:cNvSpPr/>
      </dsp:nvSpPr>
      <dsp:spPr>
        <a:xfrm>
          <a:off x="245873" y="4959479"/>
          <a:ext cx="3442231" cy="50184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108" tIns="0" rIns="130108" bIns="0" numCol="1" spcCol="1270" anchor="ctr" anchorCtr="0">
          <a:noAutofit/>
        </a:bodyPr>
        <a:lstStyle/>
        <a:p>
          <a:pPr marL="0" lvl="0" indent="0" algn="l" defTabSz="755650">
            <a:lnSpc>
              <a:spcPct val="100000"/>
            </a:lnSpc>
            <a:spcBef>
              <a:spcPct val="0"/>
            </a:spcBef>
            <a:spcAft>
              <a:spcPct val="35000"/>
            </a:spcAft>
            <a:buNone/>
          </a:pPr>
          <a:r>
            <a:rPr lang="en-GB" sz="1700" kern="1200"/>
            <a:t>Ram		     :   4 GB.</a:t>
          </a:r>
          <a:endParaRPr lang="en-US" sz="1700" kern="1200"/>
        </a:p>
      </dsp:txBody>
      <dsp:txXfrm>
        <a:off x="270371" y="4983977"/>
        <a:ext cx="3393235"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73007-54FB-4BEA-AC77-27E875B61458}">
      <dsp:nvSpPr>
        <dsp:cNvPr id="0" name=""/>
        <dsp:cNvSpPr/>
      </dsp:nvSpPr>
      <dsp:spPr>
        <a:xfrm>
          <a:off x="0" y="48067"/>
          <a:ext cx="4953000" cy="1482801"/>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Software Requirements:</a:t>
          </a:r>
          <a:endParaRPr lang="en-US" sz="2800" kern="1200" dirty="0"/>
        </a:p>
      </dsp:txBody>
      <dsp:txXfrm>
        <a:off x="72384" y="120451"/>
        <a:ext cx="4808232" cy="1338033"/>
      </dsp:txXfrm>
    </dsp:sp>
    <dsp:sp modelId="{976BAB0F-A3D7-4E93-BADA-37856AACD1C1}">
      <dsp:nvSpPr>
        <dsp:cNvPr id="0" name=""/>
        <dsp:cNvSpPr/>
      </dsp:nvSpPr>
      <dsp:spPr>
        <a:xfrm>
          <a:off x="0" y="1623777"/>
          <a:ext cx="4953000" cy="873953"/>
        </a:xfrm>
        <a:prstGeom prst="roundRect">
          <a:avLst/>
        </a:prstGeom>
        <a:solidFill>
          <a:schemeClr val="accent5">
            <a:hueOff val="-400987"/>
            <a:satOff val="220"/>
            <a:lumOff val="105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operating system :   Windows </a:t>
          </a:r>
          <a:r>
            <a:rPr lang="en-US" sz="2200" kern="1200" dirty="0" err="1"/>
            <a:t>Xp</a:t>
          </a:r>
          <a:endParaRPr lang="en-US" sz="2200" kern="1200" dirty="0"/>
        </a:p>
      </dsp:txBody>
      <dsp:txXfrm>
        <a:off x="42663" y="1666440"/>
        <a:ext cx="4867674" cy="788627"/>
      </dsp:txXfrm>
    </dsp:sp>
    <dsp:sp modelId="{14BC9D19-D575-4808-9AF0-C93E24EE43CD}">
      <dsp:nvSpPr>
        <dsp:cNvPr id="0" name=""/>
        <dsp:cNvSpPr/>
      </dsp:nvSpPr>
      <dsp:spPr>
        <a:xfrm>
          <a:off x="0" y="2561090"/>
          <a:ext cx="4953000" cy="873953"/>
        </a:xfrm>
        <a:prstGeom prst="roundRect">
          <a:avLst/>
        </a:prstGeom>
        <a:solidFill>
          <a:schemeClr val="accent5">
            <a:hueOff val="-801975"/>
            <a:satOff val="441"/>
            <a:lumOff val="211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Coding Language	: Java/ J2EE (JSP, Servlet)</a:t>
          </a:r>
        </a:p>
      </dsp:txBody>
      <dsp:txXfrm>
        <a:off x="42663" y="2603753"/>
        <a:ext cx="4867674" cy="788627"/>
      </dsp:txXfrm>
    </dsp:sp>
    <dsp:sp modelId="{C30673C7-2D20-412D-94B7-566950FF6C1A}">
      <dsp:nvSpPr>
        <dsp:cNvPr id="0" name=""/>
        <dsp:cNvSpPr/>
      </dsp:nvSpPr>
      <dsp:spPr>
        <a:xfrm>
          <a:off x="0" y="3498404"/>
          <a:ext cx="4953000" cy="873953"/>
        </a:xfrm>
        <a:prstGeom prst="roundRect">
          <a:avLst/>
        </a:prstGeom>
        <a:solidFill>
          <a:schemeClr val="accent5">
            <a:hueOff val="-1202962"/>
            <a:satOff val="661"/>
            <a:lumOff val="317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Data Base	:   MY SQL.</a:t>
          </a:r>
        </a:p>
      </dsp:txBody>
      <dsp:txXfrm>
        <a:off x="42663" y="3541067"/>
        <a:ext cx="4867674" cy="788627"/>
      </dsp:txXfrm>
    </dsp:sp>
    <dsp:sp modelId="{86CE3A9D-65AB-40BC-A8E7-210A5B909F18}">
      <dsp:nvSpPr>
        <dsp:cNvPr id="0" name=""/>
        <dsp:cNvSpPr/>
      </dsp:nvSpPr>
      <dsp:spPr>
        <a:xfrm>
          <a:off x="0" y="4435717"/>
          <a:ext cx="4953000" cy="873953"/>
        </a:xfrm>
        <a:prstGeom prst="roundRect">
          <a:avLst/>
        </a:prstGeom>
        <a:solidFill>
          <a:schemeClr val="accent5">
            <a:hueOff val="-1603950"/>
            <a:satOff val="882"/>
            <a:lumOff val="423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Frontend                :  J2EE</a:t>
          </a:r>
        </a:p>
      </dsp:txBody>
      <dsp:txXfrm>
        <a:off x="42663" y="4478380"/>
        <a:ext cx="4867674" cy="788627"/>
      </dsp:txXfrm>
    </dsp:sp>
    <dsp:sp modelId="{3B74D97B-C616-4D82-BCD2-8C488F3074AE}">
      <dsp:nvSpPr>
        <dsp:cNvPr id="0" name=""/>
        <dsp:cNvSpPr/>
      </dsp:nvSpPr>
      <dsp:spPr>
        <a:xfrm>
          <a:off x="0" y="5373031"/>
          <a:ext cx="4953000" cy="873953"/>
        </a:xfrm>
        <a:prstGeom prst="roundRect">
          <a:avLst/>
        </a:prstGeom>
        <a:solidFill>
          <a:schemeClr val="accent5">
            <a:hueOff val="-2004937"/>
            <a:satOff val="1102"/>
            <a:lumOff val="529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Web Server            : Tomcat 6.0</a:t>
          </a:r>
        </a:p>
      </dsp:txBody>
      <dsp:txXfrm>
        <a:off x="42663" y="5415694"/>
        <a:ext cx="4867674" cy="7886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8D143E-FBC0-4D53-87E6-BDFFF71EE77F}">
      <dsp:nvSpPr>
        <dsp:cNvPr id="0" name=""/>
        <dsp:cNvSpPr/>
      </dsp:nvSpPr>
      <dsp:spPr>
        <a:xfrm>
          <a:off x="3360055" y="3009900"/>
          <a:ext cx="671289" cy="721635"/>
        </a:xfrm>
        <a:custGeom>
          <a:avLst/>
          <a:gdLst/>
          <a:ahLst/>
          <a:cxnLst/>
          <a:rect l="0" t="0" r="0" b="0"/>
          <a:pathLst>
            <a:path>
              <a:moveTo>
                <a:pt x="0" y="0"/>
              </a:moveTo>
              <a:lnTo>
                <a:pt x="335644" y="0"/>
              </a:lnTo>
              <a:lnTo>
                <a:pt x="335644" y="721635"/>
              </a:lnTo>
              <a:lnTo>
                <a:pt x="671289" y="721635"/>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00A035-EC80-4EAB-A4D3-6C4397A09A9D}">
      <dsp:nvSpPr>
        <dsp:cNvPr id="0" name=""/>
        <dsp:cNvSpPr/>
      </dsp:nvSpPr>
      <dsp:spPr>
        <a:xfrm>
          <a:off x="3360055" y="2288264"/>
          <a:ext cx="671289" cy="721635"/>
        </a:xfrm>
        <a:custGeom>
          <a:avLst/>
          <a:gdLst/>
          <a:ahLst/>
          <a:cxnLst/>
          <a:rect l="0" t="0" r="0" b="0"/>
          <a:pathLst>
            <a:path>
              <a:moveTo>
                <a:pt x="0" y="721635"/>
              </a:moveTo>
              <a:lnTo>
                <a:pt x="335644" y="721635"/>
              </a:lnTo>
              <a:lnTo>
                <a:pt x="335644" y="0"/>
              </a:lnTo>
              <a:lnTo>
                <a:pt x="671289" y="0"/>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1FA1FF-A219-44FE-9FE6-64D57F520657}">
      <dsp:nvSpPr>
        <dsp:cNvPr id="0" name=""/>
        <dsp:cNvSpPr/>
      </dsp:nvSpPr>
      <dsp:spPr>
        <a:xfrm>
          <a:off x="3609" y="2498041"/>
          <a:ext cx="3356446" cy="1023716"/>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b="1" u="sng" kern="1200"/>
            <a:t>Modules:</a:t>
          </a:r>
          <a:endParaRPr lang="en-US" sz="3500" b="1" kern="1200"/>
        </a:p>
      </dsp:txBody>
      <dsp:txXfrm>
        <a:off x="3609" y="2498041"/>
        <a:ext cx="3356446" cy="1023716"/>
      </dsp:txXfrm>
    </dsp:sp>
    <dsp:sp modelId="{9EE365C6-82B4-4274-9F3C-727971F568E4}">
      <dsp:nvSpPr>
        <dsp:cNvPr id="0" name=""/>
        <dsp:cNvSpPr/>
      </dsp:nvSpPr>
      <dsp:spPr>
        <a:xfrm>
          <a:off x="4031344" y="1776405"/>
          <a:ext cx="3356446" cy="1023716"/>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b="1" kern="1200" dirty="0"/>
            <a:t>Seller Block</a:t>
          </a:r>
          <a:endParaRPr lang="en-US" sz="3500" kern="1200" dirty="0"/>
        </a:p>
      </dsp:txBody>
      <dsp:txXfrm>
        <a:off x="4031344" y="1776405"/>
        <a:ext cx="3356446" cy="1023716"/>
      </dsp:txXfrm>
    </dsp:sp>
    <dsp:sp modelId="{31CF95BB-3C99-495B-AAF3-F1F98E8A1511}">
      <dsp:nvSpPr>
        <dsp:cNvPr id="0" name=""/>
        <dsp:cNvSpPr/>
      </dsp:nvSpPr>
      <dsp:spPr>
        <a:xfrm>
          <a:off x="4031344" y="3219677"/>
          <a:ext cx="3356446" cy="1023716"/>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b="1" kern="1200" dirty="0"/>
            <a:t>Account Payable Block</a:t>
          </a:r>
          <a:endParaRPr lang="en-US" sz="3500" kern="1200" dirty="0"/>
        </a:p>
      </dsp:txBody>
      <dsp:txXfrm>
        <a:off x="4031344" y="3219677"/>
        <a:ext cx="3356446" cy="102371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97750" cy="6858000"/>
          </a:xfrm>
          <a:prstGeom prst="rect">
            <a:avLst/>
          </a:prstGeom>
        </p:spPr>
      </p:pic>
      <p:sp>
        <p:nvSpPr>
          <p:cNvPr id="2" name="Title 1"/>
          <p:cNvSpPr>
            <a:spLocks noGrp="1"/>
          </p:cNvSpPr>
          <p:nvPr>
            <p:ph type="ctrTitle"/>
          </p:nvPr>
        </p:nvSpPr>
        <p:spPr>
          <a:xfrm>
            <a:off x="2743973" y="1964267"/>
            <a:ext cx="5714228" cy="2421464"/>
          </a:xfrm>
        </p:spPr>
        <p:txBody>
          <a:bodyPr anchor="b">
            <a:normAutofit/>
          </a:bodyPr>
          <a:lstStyle>
            <a:lvl1pPr algn="r">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2743973" y="4385733"/>
            <a:ext cx="5714228"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52311" y="5870576"/>
            <a:ext cx="1212173" cy="377825"/>
          </a:xfrm>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a:xfrm>
            <a:off x="2743973" y="5870576"/>
            <a:ext cx="3932137" cy="377825"/>
          </a:xfrm>
        </p:spPr>
        <p:txBody>
          <a:bodyPr/>
          <a:lstStyle/>
          <a:p>
            <a:endParaRPr lang="en-US"/>
          </a:p>
        </p:txBody>
      </p:sp>
      <p:sp>
        <p:nvSpPr>
          <p:cNvPr id="6" name="Slide Number Placeholder 5"/>
          <p:cNvSpPr>
            <a:spLocks noGrp="1"/>
          </p:cNvSpPr>
          <p:nvPr>
            <p:ph type="sldNum" sz="quarter" idx="12"/>
          </p:nvPr>
        </p:nvSpPr>
        <p:spPr>
          <a:xfrm>
            <a:off x="8040685" y="5870576"/>
            <a:ext cx="417516" cy="377825"/>
          </a:xfrm>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010168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4732865"/>
            <a:ext cx="7772400" cy="566738"/>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401" y="932112"/>
            <a:ext cx="6858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57201" y="5299603"/>
            <a:ext cx="77724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500822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3" y="609602"/>
            <a:ext cx="7772399"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457202" y="4343400"/>
            <a:ext cx="77723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466852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4" name="TextBox 13"/>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988671" y="3352800"/>
            <a:ext cx="6876133"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462266" y="4343400"/>
            <a:ext cx="77724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6265766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3291648"/>
            <a:ext cx="7772401" cy="1468800"/>
          </a:xfrm>
        </p:spPr>
        <p:txBody>
          <a:bodyPr anchor="b">
            <a:normAutofit/>
          </a:bodyPr>
          <a:lstStyle>
            <a:lvl1pPr algn="l">
              <a:defRPr sz="2800" b="0" cap="none"/>
            </a:lvl1pPr>
          </a:lstStyle>
          <a:p>
            <a:r>
              <a:rPr lang="en-US"/>
              <a:t>Click to edit Master title style</a:t>
            </a:r>
            <a:endParaRPr lang="en-US" dirty="0"/>
          </a:p>
        </p:txBody>
      </p:sp>
      <p:sp>
        <p:nvSpPr>
          <p:cNvPr id="3" name="Text Placeholder 2"/>
          <p:cNvSpPr>
            <a:spLocks noGrp="1"/>
          </p:cNvSpPr>
          <p:nvPr>
            <p:ph type="body" idx="1"/>
          </p:nvPr>
        </p:nvSpPr>
        <p:spPr>
          <a:xfrm>
            <a:off x="457200" y="4760448"/>
            <a:ext cx="7772402"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4240147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57200" y="3886200"/>
            <a:ext cx="77724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57200" y="4775200"/>
            <a:ext cx="77724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676063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4440" y="609602"/>
            <a:ext cx="7772401" cy="2743199"/>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464440" y="3505200"/>
            <a:ext cx="77724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64439" y="4343400"/>
            <a:ext cx="77724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853428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8" name="Title 1"/>
          <p:cNvSpPr>
            <a:spLocks noGrp="1"/>
          </p:cNvSpPr>
          <p:nvPr>
            <p:ph type="title"/>
          </p:nvPr>
        </p:nvSpPr>
        <p:spPr>
          <a:xfrm>
            <a:off x="457200" y="609601"/>
            <a:ext cx="7772400" cy="1456267"/>
          </a:xfrm>
        </p:spPr>
        <p:txBody>
          <a:bodyPr>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848552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Vertical Title 1"/>
          <p:cNvSpPr>
            <a:spLocks noGrp="1"/>
          </p:cNvSpPr>
          <p:nvPr>
            <p:ph type="title" orient="vert"/>
          </p:nvPr>
        </p:nvSpPr>
        <p:spPr>
          <a:xfrm>
            <a:off x="6552978" y="609600"/>
            <a:ext cx="1676621" cy="5181601"/>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990184"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3345269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97750" cy="6858000"/>
          </a:xfrm>
          <a:prstGeom prst="rect">
            <a:avLst/>
          </a:prstGeom>
        </p:spPr>
      </p:pic>
      <p:sp>
        <p:nvSpPr>
          <p:cNvPr id="2" name="Title 1"/>
          <p:cNvSpPr>
            <a:spLocks noGrp="1"/>
          </p:cNvSpPr>
          <p:nvPr>
            <p:ph type="ctrTitle"/>
          </p:nvPr>
        </p:nvSpPr>
        <p:spPr>
          <a:xfrm>
            <a:off x="2743973" y="1964267"/>
            <a:ext cx="5714228" cy="2421464"/>
          </a:xfrm>
        </p:spPr>
        <p:txBody>
          <a:bodyPr anchor="b">
            <a:normAutofit/>
          </a:bodyPr>
          <a:lstStyle>
            <a:lvl1pPr algn="r">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2743973" y="4385733"/>
            <a:ext cx="5714228"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52311" y="5870576"/>
            <a:ext cx="1212173" cy="377825"/>
          </a:xfrm>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a:xfrm>
            <a:off x="2743973" y="5870576"/>
            <a:ext cx="3932137" cy="377825"/>
          </a:xfrm>
        </p:spPr>
        <p:txBody>
          <a:bodyPr/>
          <a:lstStyle/>
          <a:p>
            <a:endParaRPr lang="en-US"/>
          </a:p>
        </p:txBody>
      </p:sp>
      <p:sp>
        <p:nvSpPr>
          <p:cNvPr id="6" name="Slide Number Placeholder 5"/>
          <p:cNvSpPr>
            <a:spLocks noGrp="1"/>
          </p:cNvSpPr>
          <p:nvPr>
            <p:ph type="sldNum" sz="quarter" idx="12"/>
          </p:nvPr>
        </p:nvSpPr>
        <p:spPr>
          <a:xfrm>
            <a:off x="8040685" y="5870576"/>
            <a:ext cx="417516" cy="377825"/>
          </a:xfrm>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4511830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9533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9969353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2" y="3308581"/>
            <a:ext cx="77724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457201" y="4777381"/>
            <a:ext cx="77724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654583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2142068"/>
            <a:ext cx="3813048"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6553" y="2142068"/>
            <a:ext cx="3813048"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41317803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43480" y="2218267"/>
            <a:ext cx="354060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11120" y="2218267"/>
            <a:ext cx="35184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6552"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74B30B-7F8C-4AAC-B7B6-1E6A2DBDF4AD}" type="datetimeFigureOut">
              <a:rPr lang="en-US" smtClean="0"/>
              <a:pPr/>
              <a:t>5/24/2025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2496215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609601"/>
            <a:ext cx="7772400" cy="1456267"/>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74B30B-7F8C-4AAC-B7B6-1E6A2DBDF4AD}" type="datetimeFigureOut">
              <a:rPr lang="en-US" smtClean="0"/>
              <a:pPr/>
              <a:t>5/24/2025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0396006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Date Placeholder 1"/>
          <p:cNvSpPr>
            <a:spLocks noGrp="1"/>
          </p:cNvSpPr>
          <p:nvPr>
            <p:ph type="dt" sz="half" idx="10"/>
          </p:nvPr>
        </p:nvSpPr>
        <p:spPr/>
        <p:txBody>
          <a:bodyPr/>
          <a:lstStyle/>
          <a:p>
            <a:fld id="{0074B30B-7F8C-4AAC-B7B6-1E6A2DBDF4AD}" type="datetimeFigureOut">
              <a:rPr lang="en-US" smtClean="0"/>
              <a:pPr/>
              <a:t>5/24/2025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950456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1718" y="1557868"/>
            <a:ext cx="2862910" cy="1439332"/>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606144" y="609601"/>
            <a:ext cx="4627975"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61718" y="2997200"/>
            <a:ext cx="2862910"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4791346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2128" y="1735672"/>
            <a:ext cx="4097204"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029200" y="914400"/>
            <a:ext cx="32004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62128" y="3107272"/>
            <a:ext cx="4097204"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1652277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4732865"/>
            <a:ext cx="7772400" cy="566738"/>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401" y="932112"/>
            <a:ext cx="6858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57201" y="5299603"/>
            <a:ext cx="77724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7755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3" y="609602"/>
            <a:ext cx="7772399"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457202" y="4343400"/>
            <a:ext cx="77723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3987161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4" name="TextBox 13"/>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3" name="Text Placeholder 9"/>
          <p:cNvSpPr>
            <a:spLocks noGrp="1"/>
          </p:cNvSpPr>
          <p:nvPr>
            <p:ph type="body" sz="quarter" idx="13"/>
          </p:nvPr>
        </p:nvSpPr>
        <p:spPr>
          <a:xfrm>
            <a:off x="988671" y="3352800"/>
            <a:ext cx="6876133"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462266" y="4343400"/>
            <a:ext cx="77724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541483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2" y="3308581"/>
            <a:ext cx="77724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457201" y="4777381"/>
            <a:ext cx="77724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41366208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3291648"/>
            <a:ext cx="7772401" cy="1468800"/>
          </a:xfrm>
        </p:spPr>
        <p:txBody>
          <a:bodyPr anchor="b">
            <a:normAutofit/>
          </a:bodyPr>
          <a:lstStyle>
            <a:lvl1pPr algn="l">
              <a:defRPr sz="2800" b="0" cap="none"/>
            </a:lvl1pPr>
          </a:lstStyle>
          <a:p>
            <a:r>
              <a:rPr lang="en-US"/>
              <a:t>Click to edit Master title style</a:t>
            </a:r>
            <a:endParaRPr lang="en-US" dirty="0"/>
          </a:p>
        </p:txBody>
      </p:sp>
      <p:sp>
        <p:nvSpPr>
          <p:cNvPr id="3" name="Text Placeholder 2"/>
          <p:cNvSpPr>
            <a:spLocks noGrp="1"/>
          </p:cNvSpPr>
          <p:nvPr>
            <p:ph type="body" idx="1"/>
          </p:nvPr>
        </p:nvSpPr>
        <p:spPr>
          <a:xfrm>
            <a:off x="457200" y="4760448"/>
            <a:ext cx="7772402"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41329843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4" name="TextBox 13"/>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57200" y="3886200"/>
            <a:ext cx="77724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57200" y="4775200"/>
            <a:ext cx="77724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798922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4440" y="609602"/>
            <a:ext cx="7772401" cy="2743199"/>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464440" y="3505200"/>
            <a:ext cx="77724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64439" y="4343400"/>
            <a:ext cx="77724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40230407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8" name="Title 1"/>
          <p:cNvSpPr>
            <a:spLocks noGrp="1"/>
          </p:cNvSpPr>
          <p:nvPr>
            <p:ph type="title"/>
          </p:nvPr>
        </p:nvSpPr>
        <p:spPr>
          <a:xfrm>
            <a:off x="457200" y="609601"/>
            <a:ext cx="7772400" cy="1456267"/>
          </a:xfrm>
        </p:spPr>
        <p:txBody>
          <a:bodyPr>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8118174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Vertical Title 1"/>
          <p:cNvSpPr>
            <a:spLocks noGrp="1"/>
          </p:cNvSpPr>
          <p:nvPr>
            <p:ph type="title" orient="vert"/>
          </p:nvPr>
        </p:nvSpPr>
        <p:spPr>
          <a:xfrm>
            <a:off x="6552978" y="609600"/>
            <a:ext cx="1676621" cy="5181601"/>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990184"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9430171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47" y="1122363"/>
            <a:ext cx="7773308"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685347" y="3602038"/>
            <a:ext cx="777330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69551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9584364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657227"/>
            <a:ext cx="7300134"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921933" y="3602039"/>
            <a:ext cx="7300134"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1014061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2088320"/>
            <a:ext cx="3829503"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2088320"/>
            <a:ext cx="3820616"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012777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5427" y="2088320"/>
            <a:ext cx="3600326"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346" y="2912232"/>
            <a:ext cx="3830406"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9230" y="2088320"/>
            <a:ext cx="3591437"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912232"/>
            <a:ext cx="382151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74B30B-7F8C-4AAC-B7B6-1E6A2DBDF4AD}" type="datetimeFigureOut">
              <a:rPr lang="en-US" smtClean="0"/>
              <a:pPr/>
              <a:t>5/24/2025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801674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2142068"/>
            <a:ext cx="3813048"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6553" y="2142068"/>
            <a:ext cx="3813048"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3326576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74B30B-7F8C-4AAC-B7B6-1E6A2DBDF4AD}" type="datetimeFigureOut">
              <a:rPr lang="en-US" smtClean="0"/>
              <a:pPr/>
              <a:t>5/24/2025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2260804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74B30B-7F8C-4AAC-B7B6-1E6A2DBDF4AD}" type="datetimeFigureOut">
              <a:rPr lang="en-US" smtClean="0"/>
              <a:pPr/>
              <a:t>5/24/2025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8245705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2949178"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808548" y="609600"/>
            <a:ext cx="4642119"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971801"/>
            <a:ext cx="2949178"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4815736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416760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49932" y="758881"/>
            <a:ext cx="2966938"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971800"/>
            <a:ext cx="4171242"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4159402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4289373"/>
            <a:ext cx="7775673"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621322"/>
            <a:ext cx="7775673"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74499"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9773145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1"/>
            <a:ext cx="776532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7" y="4204820"/>
            <a:ext cx="776532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9861574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5" y="4204821"/>
            <a:ext cx="776532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
        <p:nvSpPr>
          <p:cNvPr id="10" name="TextBox 9"/>
          <p:cNvSpPr txBox="1"/>
          <p:nvPr/>
        </p:nvSpPr>
        <p:spPr>
          <a:xfrm>
            <a:off x="505245" y="641749"/>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946721" y="307337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030852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2126943"/>
            <a:ext cx="7766495"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650556"/>
            <a:ext cx="776532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6670252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609601"/>
            <a:ext cx="776532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2088320"/>
            <a:ext cx="2474217"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911624"/>
            <a:ext cx="2474217"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3658" y="2088320"/>
            <a:ext cx="2473919"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3659" y="2911624"/>
            <a:ext cx="247486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088320"/>
            <a:ext cx="246840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2260" y="2911624"/>
            <a:ext cx="2468408"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074B30B-7F8C-4AAC-B7B6-1E6A2DBDF4AD}" type="datetimeFigureOut">
              <a:rPr lang="en-US" smtClean="0"/>
              <a:pPr/>
              <a:t>5/24/2025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8146702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609601"/>
            <a:ext cx="776532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989147"/>
            <a:ext cx="2474216"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19015" y="2092235"/>
            <a:ext cx="2205038"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7" y="4565409"/>
            <a:ext cx="2474216"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26" y="3989147"/>
            <a:ext cx="2474237"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26747" y="2092235"/>
            <a:ext cx="2197894"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565408"/>
            <a:ext cx="2475252"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80067" y="3989147"/>
            <a:ext cx="246742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114603" y="2092235"/>
            <a:ext cx="219908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973" y="4565410"/>
            <a:ext cx="2470694" cy="122579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074B30B-7F8C-4AAC-B7B6-1E6A2DBDF4AD}" type="datetimeFigureOut">
              <a:rPr lang="en-US" smtClean="0"/>
              <a:pPr/>
              <a:t>5/24/2025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867016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43480" y="2218267"/>
            <a:ext cx="354060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11120" y="2218267"/>
            <a:ext cx="35184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6552"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74B30B-7F8C-4AAC-B7B6-1E6A2DBDF4AD}" type="datetimeFigureOut">
              <a:rPr lang="en-US" smtClean="0"/>
              <a:pPr/>
              <a:t>5/24/2025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8662937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0772243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609600"/>
            <a:ext cx="1906993"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609600"/>
            <a:ext cx="5744029"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7950323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endParaRPr lang="en-US"/>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42417844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29245101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30722380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15901279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74B30B-7F8C-4AAC-B7B6-1E6A2DBDF4AD}" type="datetimeFigureOut">
              <a:rPr lang="en-US" smtClean="0"/>
              <a:pPr/>
              <a:t>5/24/2025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41210287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74B30B-7F8C-4AAC-B7B6-1E6A2DBDF4AD}" type="datetimeFigureOut">
              <a:rPr lang="en-US" smtClean="0"/>
              <a:pPr/>
              <a:t>5/24/2025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41055878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0074B30B-7F8C-4AAC-B7B6-1E6A2DBDF4AD}" type="datetimeFigureOut">
              <a:rPr lang="en-US" smtClean="0"/>
              <a:pPr/>
              <a:t>5/24/2025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8672176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3782676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609601"/>
            <a:ext cx="7772400" cy="1456267"/>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74B30B-7F8C-4AAC-B7B6-1E6A2DBDF4AD}" type="datetimeFigureOut">
              <a:rPr lang="en-US" smtClean="0"/>
              <a:pPr/>
              <a:t>5/24/2025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3110461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12717775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23669093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28161356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37275153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31921648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074B30B-7F8C-4AAC-B7B6-1E6A2DBDF4AD}" type="datetimeFigureOut">
              <a:rPr lang="en-US" smtClean="0"/>
              <a:pPr/>
              <a:t>5/24/2025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5604361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074B30B-7F8C-4AAC-B7B6-1E6A2DBDF4AD}" type="datetimeFigureOut">
              <a:rPr lang="en-US" smtClean="0"/>
              <a:pPr/>
              <a:t>5/24/2025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27961133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621301" y="6387910"/>
            <a:ext cx="990599" cy="228659"/>
          </a:xfrm>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a:xfrm>
            <a:off x="516133" y="6387910"/>
            <a:ext cx="3859795" cy="228660"/>
          </a:xfrm>
        </p:spPr>
        <p:txBody>
          <a:bodyPr/>
          <a:lstStyle/>
          <a:p>
            <a:endParaRPr lang="en-US"/>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11699818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a:xfrm>
            <a:off x="538546" y="6365498"/>
            <a:ext cx="3859795" cy="228660"/>
          </a:xfrm>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12935862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4464028"/>
            <a:ext cx="6858000" cy="1194650"/>
          </a:xfrm>
        </p:spPr>
        <p:txBody>
          <a:bodyPr wrap="none" anchor="t">
            <a:normAutofit/>
          </a:bodyPr>
          <a:lstStyle>
            <a:lvl1pPr algn="r">
              <a:defRPr sz="7200" b="0" spc="-225">
                <a:gradFill flip="none" rotWithShape="1">
                  <a:gsLst>
                    <a:gs pos="32000">
                      <a:schemeClr val="tx1">
                        <a:lumMod val="89000"/>
                      </a:schemeClr>
                    </a:gs>
                    <a:gs pos="100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657349" y="3829878"/>
            <a:ext cx="6858000" cy="618523"/>
          </a:xfrm>
        </p:spPr>
        <p:txBody>
          <a:bodyPr anchor="b">
            <a:normAutofit/>
          </a:bodyPr>
          <a:lstStyle>
            <a:lvl1pPr marL="0" indent="0" algn="r">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074B30B-7F8C-4AAC-B7B6-1E6A2DBDF4AD}" type="datetimeFigureOut">
              <a:rPr lang="en-US" smtClean="0"/>
              <a:pPr/>
              <a:t>5/24/2025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933780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Date Placeholder 1"/>
          <p:cNvSpPr>
            <a:spLocks noGrp="1"/>
          </p:cNvSpPr>
          <p:nvPr>
            <p:ph type="dt" sz="half" idx="10"/>
          </p:nvPr>
        </p:nvSpPr>
        <p:spPr/>
        <p:txBody>
          <a:bodyPr/>
          <a:lstStyle/>
          <a:p>
            <a:fld id="{0074B30B-7F8C-4AAC-B7B6-1E6A2DBDF4AD}" type="datetimeFigureOut">
              <a:rPr lang="en-US" smtClean="0"/>
              <a:pPr/>
              <a:t>5/24/2025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4224235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7835212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640899" y="4464028"/>
            <a:ext cx="6858000" cy="1194650"/>
          </a:xfrm>
        </p:spPr>
        <p:txBody>
          <a:bodyPr wrap="none" anchor="t">
            <a:normAutofit/>
          </a:bodyPr>
          <a:lstStyle>
            <a:lvl1pPr algn="l">
              <a:defRPr sz="7200" b="0" spc="-225">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640899" y="3829878"/>
            <a:ext cx="6858000" cy="617822"/>
          </a:xfrm>
        </p:spPr>
        <p:txBody>
          <a:bodyPr anchor="b">
            <a:normAutofit/>
          </a:bodyPr>
          <a:lstStyle>
            <a:lvl1pPr marL="0" indent="0" algn="l">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4937209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0000" y="1825625"/>
            <a:ext cx="376891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9880" y="1825625"/>
            <a:ext cx="377547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76153354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40000" y="1681163"/>
            <a:ext cx="3768912" cy="823912"/>
          </a:xfrm>
        </p:spPr>
        <p:txBody>
          <a:bodyPr anchor="b">
            <a:normAutofit/>
          </a:bodyPr>
          <a:lstStyle>
            <a:lvl1pPr marL="0" indent="0">
              <a:buNone/>
              <a:defRPr sz="20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40000" y="2505075"/>
            <a:ext cx="376891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39880" y="1681163"/>
            <a:ext cx="3776661" cy="823912"/>
          </a:xfrm>
        </p:spPr>
        <p:txBody>
          <a:bodyPr vert="horz" lIns="91440" tIns="45720" rIns="91440" bIns="45720" rtlCol="0" anchor="b">
            <a:normAutofit/>
          </a:bodyPr>
          <a:lstStyle>
            <a:lvl1pPr>
              <a:buNone/>
              <a:defRPr lang="en-US" sz="20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4739880" y="2505075"/>
            <a:ext cx="377666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74B30B-7F8C-4AAC-B7B6-1E6A2DBDF4AD}" type="datetimeFigureOut">
              <a:rPr lang="en-US" smtClean="0"/>
              <a:pPr/>
              <a:t>5/24/2025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40947706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74B30B-7F8C-4AAC-B7B6-1E6A2DBDF4AD}" type="datetimeFigureOut">
              <a:rPr lang="en-US" smtClean="0"/>
              <a:pPr/>
              <a:t>5/24/2025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24557774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74B30B-7F8C-4AAC-B7B6-1E6A2DBDF4AD}" type="datetimeFigureOut">
              <a:rPr lang="en-US" smtClean="0"/>
              <a:pPr/>
              <a:t>5/24/2025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31550441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0000" y="2057400"/>
            <a:ext cx="2739019" cy="3811588"/>
          </a:xfrm>
        </p:spPr>
        <p:txBody>
          <a:bodyPr>
            <a:normAutofit/>
          </a:bodyPr>
          <a:lstStyle>
            <a:lvl1pPr marL="0" indent="0">
              <a:buNone/>
              <a:defRPr sz="1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15358797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40000" y="2057400"/>
            <a:ext cx="2739019" cy="3811588"/>
          </a:xfrm>
        </p:spPr>
        <p:txBody>
          <a:bodyPr>
            <a:normAutofit/>
          </a:bodyPr>
          <a:lstStyle>
            <a:lvl1pPr marL="0" indent="0">
              <a:buNone/>
              <a:defRPr sz="1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13483182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367161"/>
            <a:ext cx="7886700" cy="81935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9841" y="987426"/>
            <a:ext cx="7886700" cy="337973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5186516"/>
            <a:ext cx="7885509" cy="682472"/>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7004834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3534344"/>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29841" y="4489399"/>
            <a:ext cx="7885509" cy="150182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463274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1718" y="1557868"/>
            <a:ext cx="2862910" cy="1439332"/>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606144" y="609601"/>
            <a:ext cx="4627975"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61718" y="2997200"/>
            <a:ext cx="2862910"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3660727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365125"/>
            <a:ext cx="6977064" cy="2992904"/>
          </a:xfrm>
        </p:spPr>
        <p:txBody>
          <a:bodyPr anchor="ctr"/>
          <a:lstStyle>
            <a:lvl1pPr>
              <a:defRPr sz="33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28650" y="4501729"/>
            <a:ext cx="7884318" cy="1489496"/>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
        <p:nvSpPr>
          <p:cNvPr id="9" name="TextBox 8"/>
          <p:cNvSpPr txBox="1"/>
          <p:nvPr/>
        </p:nvSpPr>
        <p:spPr>
          <a:xfrm>
            <a:off x="833283" y="786824"/>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7828359" y="2743200"/>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06334295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29841" y="2326968"/>
            <a:ext cx="7886700" cy="2511835"/>
          </a:xfrm>
        </p:spPr>
        <p:txBody>
          <a:bodyPr anchor="b">
            <a:normAutofit/>
          </a:bodyPr>
          <a:lstStyle>
            <a:lvl1pPr>
              <a:defRPr sz="4050"/>
            </a:lvl1pPr>
          </a:lstStyle>
          <a:p>
            <a:r>
              <a:rPr lang="en-US"/>
              <a:t>Click to edit Master title style</a:t>
            </a:r>
            <a:endParaRPr lang="en-US" dirty="0"/>
          </a:p>
        </p:txBody>
      </p:sp>
      <p:sp>
        <p:nvSpPr>
          <p:cNvPr id="4" name="Text Placeholder 3"/>
          <p:cNvSpPr>
            <a:spLocks noGrp="1"/>
          </p:cNvSpPr>
          <p:nvPr>
            <p:ph type="body" sz="half" idx="2"/>
          </p:nvPr>
        </p:nvSpPr>
        <p:spPr>
          <a:xfrm>
            <a:off x="629841" y="4850581"/>
            <a:ext cx="7885509" cy="1140644"/>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247716613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28650" y="365126"/>
            <a:ext cx="78867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02961" y="1885950"/>
            <a:ext cx="2210150" cy="576262"/>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1017598" y="2571750"/>
            <a:ext cx="2195513"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440996" y="1885950"/>
            <a:ext cx="2202181" cy="576262"/>
          </a:xfrm>
        </p:spPr>
        <p:txBody>
          <a:bodyPr vert="horz" lIns="91440" tIns="45720" rIns="91440" bIns="45720" rtlCol="0"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3433081" y="2571750"/>
            <a:ext cx="2210096"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71777" y="1885950"/>
            <a:ext cx="2199085" cy="576262"/>
          </a:xfrm>
        </p:spPr>
        <p:txBody>
          <a:bodyPr vert="horz" lIns="91440" tIns="45720" rIns="91440" bIns="45720" rtlCol="0"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5871777" y="2571750"/>
            <a:ext cx="2199085"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0074B30B-7F8C-4AAC-B7B6-1E6A2DBDF4AD}" type="datetimeFigureOut">
              <a:rPr lang="en-US" smtClean="0"/>
              <a:pPr/>
              <a:t>5/24/2025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6159011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28650" y="365126"/>
            <a:ext cx="78867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99064" y="4297503"/>
            <a:ext cx="2205038"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999064" y="2256354"/>
            <a:ext cx="220503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999064" y="4873766"/>
            <a:ext cx="2205038"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426748" y="4297503"/>
            <a:ext cx="2197894"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2256354"/>
            <a:ext cx="219789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425733" y="4873765"/>
            <a:ext cx="2200805"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53242" y="4297503"/>
            <a:ext cx="2199085"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53241" y="2256354"/>
            <a:ext cx="219908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853148" y="4873763"/>
            <a:ext cx="2201998"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0074B30B-7F8C-4AAC-B7B6-1E6A2DBDF4AD}" type="datetimeFigureOut">
              <a:rPr lang="en-US" smtClean="0"/>
              <a:pPr/>
              <a:t>5/24/2025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33132939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6726043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4B30B-7F8C-4AAC-B7B6-1E6A2DBDF4AD}"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4228390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2128" y="1735672"/>
            <a:ext cx="4097204"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029200" y="914400"/>
            <a:ext cx="32004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62128" y="3107272"/>
            <a:ext cx="4097204"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74B30B-7F8C-4AAC-B7B6-1E6A2DBDF4AD}"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2D283F-C926-46E9-B724-B94E74F209CE}" type="slidenum">
              <a:rPr lang="en-US" smtClean="0"/>
              <a:pPr/>
              <a:t>‹#›</a:t>
            </a:fld>
            <a:endParaRPr lang="en-US"/>
          </a:p>
        </p:txBody>
      </p:sp>
    </p:spTree>
    <p:extLst>
      <p:ext uri="{BB962C8B-B14F-4D97-AF65-F5344CB8AC3E}">
        <p14:creationId xmlns:p14="http://schemas.microsoft.com/office/powerpoint/2010/main" val="817557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6.jpe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5.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image" Target="../media/image7.png"/><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1"/>
            <a:ext cx="7772400"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142068"/>
            <a:ext cx="7772400"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23712" y="5870576"/>
            <a:ext cx="121217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074B30B-7F8C-4AAC-B7B6-1E6A2DBDF4AD}" type="datetimeFigureOut">
              <a:rPr lang="en-US" smtClean="0"/>
              <a:pPr/>
              <a:t>5/24/2025</a:t>
            </a:fld>
            <a:endParaRPr lang="en-US"/>
          </a:p>
        </p:txBody>
      </p:sp>
      <p:sp>
        <p:nvSpPr>
          <p:cNvPr id="5" name="Footer Placeholder 4"/>
          <p:cNvSpPr>
            <a:spLocks noGrp="1"/>
          </p:cNvSpPr>
          <p:nvPr>
            <p:ph type="ftr" sz="quarter" idx="3"/>
          </p:nvPr>
        </p:nvSpPr>
        <p:spPr>
          <a:xfrm>
            <a:off x="457200" y="5870576"/>
            <a:ext cx="599031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812085" y="5870576"/>
            <a:ext cx="417516"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112195145"/>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1"/>
            <a:ext cx="7772400"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142068"/>
            <a:ext cx="7772400"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23712" y="5870576"/>
            <a:ext cx="121217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074B30B-7F8C-4AAC-B7B6-1E6A2DBDF4AD}" type="datetimeFigureOut">
              <a:rPr lang="en-US" smtClean="0"/>
              <a:pPr/>
              <a:t>5/24/2025</a:t>
            </a:fld>
            <a:endParaRPr lang="en-US"/>
          </a:p>
        </p:txBody>
      </p:sp>
      <p:sp>
        <p:nvSpPr>
          <p:cNvPr id="5" name="Footer Placeholder 4"/>
          <p:cNvSpPr>
            <a:spLocks noGrp="1"/>
          </p:cNvSpPr>
          <p:nvPr>
            <p:ph type="ftr" sz="quarter" idx="3"/>
          </p:nvPr>
        </p:nvSpPr>
        <p:spPr>
          <a:xfrm>
            <a:off x="457200" y="5870576"/>
            <a:ext cx="599031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812085" y="5870576"/>
            <a:ext cx="417516"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430009749"/>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609601"/>
            <a:ext cx="776532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2096064"/>
            <a:ext cx="776532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074B30B-7F8C-4AAC-B7B6-1E6A2DBDF4AD}" type="datetimeFigureOut">
              <a:rPr lang="en-US" smtClean="0"/>
              <a:pPr/>
              <a:t>5/24/2025</a:t>
            </a:fld>
            <a:endParaRPr lang="en-US"/>
          </a:p>
        </p:txBody>
      </p:sp>
      <p:sp>
        <p:nvSpPr>
          <p:cNvPr id="5" name="Footer Placeholder 4"/>
          <p:cNvSpPr>
            <a:spLocks noGrp="1"/>
          </p:cNvSpPr>
          <p:nvPr>
            <p:ph type="ftr" sz="quarter" idx="3"/>
          </p:nvPr>
        </p:nvSpPr>
        <p:spPr>
          <a:xfrm>
            <a:off x="685346" y="5883276"/>
            <a:ext cx="5004649"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324143459"/>
      </p:ext>
    </p:extLst>
  </p:cSld>
  <p:clrMap bg1="dk1" tx1="lt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0074B30B-7F8C-4AAC-B7B6-1E6A2DBDF4AD}" type="datetimeFigureOut">
              <a:rPr lang="en-US" smtClean="0"/>
              <a:pPr/>
              <a:t>5/24/2025</a:t>
            </a:fld>
            <a:endParaRPr lang="en-US"/>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endParaRPr lang="en-US"/>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2762055922"/>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Lst>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0000" y="1825625"/>
            <a:ext cx="76753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0074B30B-7F8C-4AAC-B7B6-1E6A2DBDF4AD}" type="datetimeFigureOut">
              <a:rPr lang="en-US" smtClean="0"/>
              <a:pPr/>
              <a:t>5/24/2025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E52D283F-C926-46E9-B724-B94E74F209CE}" type="slidenum">
              <a:rPr lang="en-US" smtClean="0"/>
              <a:pPr/>
              <a:t>‹#›</a:t>
            </a:fld>
            <a:endParaRPr lang="en-US"/>
          </a:p>
        </p:txBody>
      </p:sp>
    </p:spTree>
    <p:extLst>
      <p:ext uri="{BB962C8B-B14F-4D97-AF65-F5344CB8AC3E}">
        <p14:creationId xmlns:p14="http://schemas.microsoft.com/office/powerpoint/2010/main" val="3194672750"/>
      </p:ext>
    </p:extLst>
  </p:cSld>
  <p:clrMap bg1="dk1" tx1="lt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Lst>
  <p:txStyles>
    <p:title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1.png"/><Relationship Id="rId7" Type="http://schemas.openxmlformats.org/officeDocument/2006/relationships/diagramColors" Target="../diagrams/colors3.xml"/><Relationship Id="rId2" Type="http://schemas.openxmlformats.org/officeDocument/2006/relationships/image" Target="../media/image20.jpeg"/><Relationship Id="rId1" Type="http://schemas.openxmlformats.org/officeDocument/2006/relationships/slideLayout" Target="../slideLayouts/slideLayout1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1.png"/><Relationship Id="rId7" Type="http://schemas.openxmlformats.org/officeDocument/2006/relationships/diagramColors" Target="../diagrams/colors4.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1.png"/><Relationship Id="rId7" Type="http://schemas.openxmlformats.org/officeDocument/2006/relationships/diagramColors" Target="../diagrams/colors5.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136C39-9338-9137-4F24-381F52B1D532}"/>
              </a:ext>
            </a:extLst>
          </p:cNvPr>
          <p:cNvSpPr txBox="1"/>
          <p:nvPr/>
        </p:nvSpPr>
        <p:spPr>
          <a:xfrm>
            <a:off x="2088111" y="154121"/>
            <a:ext cx="6934200" cy="954107"/>
          </a:xfrm>
          <a:prstGeom prst="rect">
            <a:avLst/>
          </a:prstGeom>
          <a:noFill/>
        </p:spPr>
        <p:txBody>
          <a:bodyPr wrap="square" rtlCol="0">
            <a:spAutoFit/>
          </a:bodyPr>
          <a:lstStyle/>
          <a:p>
            <a:r>
              <a:rPr lang="en-IN" sz="2800" b="1" dirty="0">
                <a:latin typeface="Amasis MT Pro Black" panose="02040A04050005020304" pitchFamily="18" charset="0"/>
              </a:rPr>
              <a:t>Vivekananda institute of Technology and science</a:t>
            </a:r>
          </a:p>
        </p:txBody>
      </p:sp>
      <p:sp>
        <p:nvSpPr>
          <p:cNvPr id="4" name="TextBox 3">
            <a:extLst>
              <a:ext uri="{FF2B5EF4-FFF2-40B4-BE49-F238E27FC236}">
                <a16:creationId xmlns:a16="http://schemas.microsoft.com/office/drawing/2014/main" id="{E647F9AA-F681-F27A-4FB6-1FE9567DD349}"/>
              </a:ext>
            </a:extLst>
          </p:cNvPr>
          <p:cNvSpPr txBox="1"/>
          <p:nvPr/>
        </p:nvSpPr>
        <p:spPr>
          <a:xfrm>
            <a:off x="2590800" y="1400038"/>
            <a:ext cx="4629150" cy="461665"/>
          </a:xfrm>
          <a:prstGeom prst="rect">
            <a:avLst/>
          </a:prstGeom>
          <a:noFill/>
        </p:spPr>
        <p:txBody>
          <a:bodyPr wrap="square" rtlCol="0">
            <a:spAutoFit/>
          </a:bodyPr>
          <a:lstStyle/>
          <a:p>
            <a:r>
              <a:rPr lang="en-IN" sz="2400" dirty="0">
                <a:solidFill>
                  <a:srgbClr val="FF0000"/>
                </a:solidFill>
                <a:latin typeface="Amasis MT Pro Black" panose="02040A04050005020304" pitchFamily="18" charset="0"/>
              </a:rPr>
              <a:t>A Major Project Review on</a:t>
            </a:r>
          </a:p>
        </p:txBody>
      </p:sp>
      <p:sp>
        <p:nvSpPr>
          <p:cNvPr id="10" name="TextBox 9">
            <a:extLst>
              <a:ext uri="{FF2B5EF4-FFF2-40B4-BE49-F238E27FC236}">
                <a16:creationId xmlns:a16="http://schemas.microsoft.com/office/drawing/2014/main" id="{85E020C8-9F3D-EA4A-ABB3-A4D35899740F}"/>
              </a:ext>
            </a:extLst>
          </p:cNvPr>
          <p:cNvSpPr txBox="1"/>
          <p:nvPr/>
        </p:nvSpPr>
        <p:spPr>
          <a:xfrm>
            <a:off x="914400" y="1942474"/>
            <a:ext cx="8001000" cy="1569660"/>
          </a:xfrm>
          <a:prstGeom prst="rect">
            <a:avLst/>
          </a:prstGeom>
          <a:noFill/>
        </p:spPr>
        <p:txBody>
          <a:bodyPr wrap="square" rtlCol="0">
            <a:spAutoFit/>
          </a:bodyPr>
          <a:lstStyle/>
          <a:p>
            <a:pPr algn="ctr"/>
            <a:r>
              <a:rPr lang="en-US" sz="3200" dirty="0">
                <a:effectLst/>
                <a:latin typeface="Script MT Bold" panose="03040602040607080904" pitchFamily="66" charset="0"/>
                <a:ea typeface="Times New Roman" panose="02020603050405020304" pitchFamily="18" charset="0"/>
              </a:rPr>
              <a:t>“Blockchain Based Accounts Payable Platform for Goods Trade”</a:t>
            </a:r>
            <a:br>
              <a:rPr lang="en-US" sz="3200" dirty="0">
                <a:effectLst/>
                <a:latin typeface="Script MT Bold" panose="03040602040607080904" pitchFamily="66" charset="0"/>
                <a:ea typeface="Times New Roman" panose="02020603050405020304" pitchFamily="18" charset="0"/>
              </a:rPr>
            </a:br>
            <a:endParaRPr lang="en-IN" sz="3200" dirty="0">
              <a:effectLst/>
              <a:latin typeface="Script MT Bold" panose="03040602040607080904" pitchFamily="66" charset="0"/>
              <a:ea typeface="Times New Roman" panose="02020603050405020304" pitchFamily="18" charset="0"/>
            </a:endParaRPr>
          </a:p>
        </p:txBody>
      </p:sp>
      <p:sp>
        <p:nvSpPr>
          <p:cNvPr id="11" name="TextBox 10">
            <a:extLst>
              <a:ext uri="{FF2B5EF4-FFF2-40B4-BE49-F238E27FC236}">
                <a16:creationId xmlns:a16="http://schemas.microsoft.com/office/drawing/2014/main" id="{6C0F8C96-C003-7DDF-A0F0-75CB5B39E968}"/>
              </a:ext>
            </a:extLst>
          </p:cNvPr>
          <p:cNvSpPr txBox="1"/>
          <p:nvPr/>
        </p:nvSpPr>
        <p:spPr>
          <a:xfrm>
            <a:off x="6096000" y="4831050"/>
            <a:ext cx="2074718" cy="400110"/>
          </a:xfrm>
          <a:prstGeom prst="rect">
            <a:avLst/>
          </a:prstGeom>
          <a:noFill/>
        </p:spPr>
        <p:txBody>
          <a:bodyPr wrap="square" rtlCol="0">
            <a:spAutoFit/>
          </a:bodyPr>
          <a:lstStyle/>
          <a:p>
            <a:r>
              <a:rPr lang="en-IN" sz="2000" b="1" dirty="0">
                <a:latin typeface="Avenir Next LT Pro Light" panose="020B0304020202020204" pitchFamily="34" charset="0"/>
              </a:rPr>
              <a:t>Submitted by</a:t>
            </a:r>
          </a:p>
        </p:txBody>
      </p:sp>
      <p:sp>
        <p:nvSpPr>
          <p:cNvPr id="2" name="TextBox 1">
            <a:extLst>
              <a:ext uri="{FF2B5EF4-FFF2-40B4-BE49-F238E27FC236}">
                <a16:creationId xmlns:a16="http://schemas.microsoft.com/office/drawing/2014/main" id="{367071AF-AA7A-E8B9-3F43-50833EB0896D}"/>
              </a:ext>
            </a:extLst>
          </p:cNvPr>
          <p:cNvSpPr txBox="1"/>
          <p:nvPr/>
        </p:nvSpPr>
        <p:spPr>
          <a:xfrm>
            <a:off x="5420061" y="5321484"/>
            <a:ext cx="3733800" cy="1477328"/>
          </a:xfrm>
          <a:prstGeom prst="rect">
            <a:avLst/>
          </a:prstGeom>
          <a:noFill/>
        </p:spPr>
        <p:txBody>
          <a:bodyPr wrap="square" rtlCol="0">
            <a:spAutoFit/>
          </a:bodyPr>
          <a:lstStyle/>
          <a:p>
            <a:r>
              <a:rPr lang="en-US" dirty="0">
                <a:latin typeface="Bahnschrift SemiBold" panose="020B0502040204020203" pitchFamily="34" charset="0"/>
              </a:rPr>
              <a:t>B. Srinivas (21N61A0548)</a:t>
            </a:r>
          </a:p>
          <a:p>
            <a:r>
              <a:rPr lang="en-US" dirty="0">
                <a:latin typeface="Bahnschrift SemiBold" panose="020B0502040204020203" pitchFamily="34" charset="0"/>
              </a:rPr>
              <a:t>V. Rohan (21N61A0535)</a:t>
            </a:r>
            <a:endParaRPr lang="en-IN" dirty="0">
              <a:latin typeface="Bahnschrift SemiBold" panose="020B0502040204020203" pitchFamily="34" charset="0"/>
            </a:endParaRPr>
          </a:p>
          <a:p>
            <a:r>
              <a:rPr lang="en-US" dirty="0">
                <a:latin typeface="Bahnschrift SemiBold" panose="020B0502040204020203" pitchFamily="34" charset="0"/>
              </a:rPr>
              <a:t>A. Varun Kumar (21N61A0552)</a:t>
            </a:r>
            <a:endParaRPr lang="en-IN" dirty="0">
              <a:latin typeface="Bahnschrift SemiBold" panose="020B0502040204020203" pitchFamily="34" charset="0"/>
            </a:endParaRPr>
          </a:p>
          <a:p>
            <a:r>
              <a:rPr lang="en-US" dirty="0">
                <a:latin typeface="Bahnschrift SemiBold" panose="020B0502040204020203" pitchFamily="34" charset="0"/>
              </a:rPr>
              <a:t>V. Lavan Kumar (21N61A0527)</a:t>
            </a:r>
            <a:endParaRPr lang="en-IN" dirty="0">
              <a:latin typeface="Bahnschrift SemiBold" panose="020B0502040204020203" pitchFamily="34" charset="0"/>
            </a:endParaRPr>
          </a:p>
          <a:p>
            <a:endParaRPr lang="en-IN" dirty="0">
              <a:latin typeface="Bahnschrift SemiBold" panose="020B0502040204020203" pitchFamily="34" charset="0"/>
            </a:endParaRPr>
          </a:p>
        </p:txBody>
      </p:sp>
      <p:sp>
        <p:nvSpPr>
          <p:cNvPr id="5" name="TextBox 4">
            <a:extLst>
              <a:ext uri="{FF2B5EF4-FFF2-40B4-BE49-F238E27FC236}">
                <a16:creationId xmlns:a16="http://schemas.microsoft.com/office/drawing/2014/main" id="{14F0FB9B-7087-B229-301C-7891EB9C2523}"/>
              </a:ext>
            </a:extLst>
          </p:cNvPr>
          <p:cNvSpPr txBox="1"/>
          <p:nvPr/>
        </p:nvSpPr>
        <p:spPr>
          <a:xfrm>
            <a:off x="2286000" y="3246292"/>
            <a:ext cx="4423699" cy="461665"/>
          </a:xfrm>
          <a:prstGeom prst="rect">
            <a:avLst/>
          </a:prstGeom>
          <a:noFill/>
        </p:spPr>
        <p:txBody>
          <a:bodyPr wrap="square" rtlCol="0">
            <a:spAutoFit/>
          </a:bodyPr>
          <a:lstStyle/>
          <a:p>
            <a:pPr algn="ctr"/>
            <a:r>
              <a:rPr lang="en-US" sz="2400" dirty="0">
                <a:solidFill>
                  <a:srgbClr val="FF0000"/>
                </a:solidFill>
                <a:latin typeface="Arial Rounded MT Bold" panose="020F0704030504030204" pitchFamily="34" charset="0"/>
              </a:rPr>
              <a:t>Under the Guidance of</a:t>
            </a:r>
            <a:endParaRPr lang="en-IN" sz="2400" dirty="0">
              <a:solidFill>
                <a:srgbClr val="FF0000"/>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F9829B53-C8EC-A257-1525-589687007474}"/>
              </a:ext>
            </a:extLst>
          </p:cNvPr>
          <p:cNvSpPr txBox="1"/>
          <p:nvPr/>
        </p:nvSpPr>
        <p:spPr>
          <a:xfrm>
            <a:off x="1484659" y="3710479"/>
            <a:ext cx="4996440" cy="498663"/>
          </a:xfrm>
          <a:prstGeom prst="rect">
            <a:avLst/>
          </a:prstGeom>
          <a:noFill/>
        </p:spPr>
        <p:txBody>
          <a:bodyPr wrap="square" rtlCol="0">
            <a:spAutoFit/>
          </a:bodyPr>
          <a:lstStyle/>
          <a:p>
            <a:pPr marL="0" marR="0" lvl="0" indent="0" algn="r" rtl="0">
              <a:lnSpc>
                <a:spcPct val="150000"/>
              </a:lnSpc>
              <a:spcBef>
                <a:spcPts val="0"/>
              </a:spcBef>
              <a:spcAft>
                <a:spcPts val="0"/>
              </a:spcAft>
              <a:buNone/>
            </a:pPr>
            <a:r>
              <a:rPr lang="en-US" sz="2000" b="1" i="0" u="none" strike="noStrike" cap="none" dirty="0">
                <a:latin typeface="Times New Roman"/>
                <a:ea typeface="Times New Roman"/>
                <a:cs typeface="Times New Roman"/>
                <a:sym typeface="Times New Roman"/>
              </a:rPr>
              <a:t>Dr .M.V. </a:t>
            </a:r>
            <a:r>
              <a:rPr lang="en-US" sz="2000" b="1" i="0" u="none" strike="noStrike" cap="none" dirty="0" err="1">
                <a:latin typeface="Times New Roman"/>
                <a:ea typeface="Times New Roman"/>
                <a:cs typeface="Times New Roman"/>
                <a:sym typeface="Times New Roman"/>
              </a:rPr>
              <a:t>Hanumantha</a:t>
            </a:r>
            <a:r>
              <a:rPr lang="en-US" sz="2000" b="1" i="0" u="none" strike="noStrike" cap="none" dirty="0">
                <a:latin typeface="Times New Roman"/>
                <a:ea typeface="Times New Roman"/>
                <a:cs typeface="Times New Roman"/>
                <a:sym typeface="Times New Roman"/>
              </a:rPr>
              <a:t> </a:t>
            </a:r>
            <a:r>
              <a:rPr lang="en-US" sz="2000" b="1" dirty="0">
                <a:latin typeface="Times New Roman"/>
                <a:ea typeface="Times New Roman"/>
                <a:cs typeface="Times New Roman"/>
                <a:sym typeface="Times New Roman"/>
              </a:rPr>
              <a:t>R</a:t>
            </a:r>
            <a:r>
              <a:rPr lang="en-US" sz="2000" b="1" i="0" u="none" strike="noStrike" cap="none" dirty="0">
                <a:latin typeface="Times New Roman"/>
                <a:ea typeface="Times New Roman"/>
                <a:cs typeface="Times New Roman"/>
                <a:sym typeface="Times New Roman"/>
              </a:rPr>
              <a:t>eddy</a:t>
            </a:r>
          </a:p>
        </p:txBody>
      </p:sp>
      <p:sp>
        <p:nvSpPr>
          <p:cNvPr id="7" name="TextBox 6">
            <a:extLst>
              <a:ext uri="{FF2B5EF4-FFF2-40B4-BE49-F238E27FC236}">
                <a16:creationId xmlns:a16="http://schemas.microsoft.com/office/drawing/2014/main" id="{FEC11173-C5E7-DD84-AE53-01C4B8E187A0}"/>
              </a:ext>
            </a:extLst>
          </p:cNvPr>
          <p:cNvSpPr txBox="1"/>
          <p:nvPr/>
        </p:nvSpPr>
        <p:spPr>
          <a:xfrm>
            <a:off x="3065481" y="4320041"/>
            <a:ext cx="4133850" cy="400110"/>
          </a:xfrm>
          <a:prstGeom prst="rect">
            <a:avLst/>
          </a:prstGeom>
          <a:noFill/>
        </p:spPr>
        <p:txBody>
          <a:bodyPr wrap="square" rtlCol="0">
            <a:spAutoFit/>
          </a:bodyPr>
          <a:lstStyle/>
          <a:p>
            <a:r>
              <a:rPr lang="en-US" sz="2000" dirty="0"/>
              <a:t>             CSE Dept Vits.</a:t>
            </a:r>
            <a:endParaRPr lang="en-IN" sz="2000" dirty="0"/>
          </a:p>
        </p:txBody>
      </p:sp>
      <p:sp>
        <p:nvSpPr>
          <p:cNvPr id="8" name="TextBox 7">
            <a:extLst>
              <a:ext uri="{FF2B5EF4-FFF2-40B4-BE49-F238E27FC236}">
                <a16:creationId xmlns:a16="http://schemas.microsoft.com/office/drawing/2014/main" id="{DAB3D3EB-E2DF-EDEF-3C68-945FAD6D59DA}"/>
              </a:ext>
            </a:extLst>
          </p:cNvPr>
          <p:cNvSpPr txBox="1"/>
          <p:nvPr/>
        </p:nvSpPr>
        <p:spPr>
          <a:xfrm>
            <a:off x="152400" y="250674"/>
            <a:ext cx="1771650" cy="1524000"/>
          </a:xfrm>
          <a:prstGeom prst="rect">
            <a:avLst/>
          </a:prstGeom>
          <a:noFill/>
        </p:spPr>
        <p:txBody>
          <a:bodyPr wrap="square" rtlCol="0">
            <a:spAutoFit/>
          </a:bodyPr>
          <a:lstStyle/>
          <a:p>
            <a:endParaRPr lang="en-IN" dirty="0"/>
          </a:p>
        </p:txBody>
      </p:sp>
      <p:pic>
        <p:nvPicPr>
          <p:cNvPr id="12" name="Picture 11" descr="A red and blue logo&#10;&#10;Description automatically generated">
            <a:extLst>
              <a:ext uri="{FF2B5EF4-FFF2-40B4-BE49-F238E27FC236}">
                <a16:creationId xmlns:a16="http://schemas.microsoft.com/office/drawing/2014/main" id="{8EA8FB94-549A-67D2-F31E-DEDCF3738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63" y="50018"/>
            <a:ext cx="1501837" cy="1524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91C89E4D-7912-6A0D-DF4F-3BFB9CB408B2}"/>
              </a:ext>
            </a:extLst>
          </p:cNvPr>
          <p:cNvGraphicFramePr>
            <a:graphicFrameLocks noGrp="1"/>
          </p:cNvGraphicFramePr>
          <p:nvPr>
            <p:ph idx="1"/>
            <p:extLst>
              <p:ext uri="{D42A27DB-BD31-4B8C-83A1-F6EECF244321}">
                <p14:modId xmlns:p14="http://schemas.microsoft.com/office/powerpoint/2010/main" val="2734768808"/>
              </p:ext>
            </p:extLst>
          </p:nvPr>
        </p:nvGraphicFramePr>
        <p:xfrm>
          <a:off x="838200" y="457200"/>
          <a:ext cx="7391400"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2662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FD32B-6AD3-8B98-3E02-87676BED3055}"/>
              </a:ext>
            </a:extLst>
          </p:cNvPr>
          <p:cNvSpPr>
            <a:spLocks noGrp="1"/>
          </p:cNvSpPr>
          <p:nvPr>
            <p:ph idx="1"/>
          </p:nvPr>
        </p:nvSpPr>
        <p:spPr>
          <a:xfrm>
            <a:off x="76200" y="533400"/>
            <a:ext cx="8458200" cy="5867400"/>
          </a:xfrm>
        </p:spPr>
        <p:txBody>
          <a:bodyPr>
            <a:normAutofit lnSpcReduction="10000"/>
          </a:bodyPr>
          <a:lstStyle/>
          <a:p>
            <a:pPr marL="0" indent="0" algn="just">
              <a:lnSpc>
                <a:spcPct val="150000"/>
              </a:lnSpc>
              <a:spcAft>
                <a:spcPts val="1000"/>
              </a:spcAft>
              <a:buNone/>
            </a:pPr>
            <a:r>
              <a:rPr lang="en-US" sz="3000" b="1" dirty="0">
                <a:effectLst/>
                <a:latin typeface="Arial Rounded MT Bold" panose="020F0704030504030204" pitchFamily="34" charset="0"/>
                <a:ea typeface="Times New Roman" panose="02020603050405020304" pitchFamily="18" charset="0"/>
                <a:cs typeface="Times New Roman" panose="02020603050405020304" pitchFamily="18" charset="0"/>
              </a:rPr>
              <a:t>   </a:t>
            </a:r>
            <a:r>
              <a:rPr lang="en-US" sz="3000" b="1" u="sng" dirty="0">
                <a:effectLst/>
                <a:latin typeface="Arial Rounded MT Bold" panose="020F0704030504030204" pitchFamily="34" charset="0"/>
                <a:ea typeface="Times New Roman" panose="02020603050405020304" pitchFamily="18" charset="0"/>
                <a:cs typeface="Times New Roman" panose="02020603050405020304" pitchFamily="18" charset="0"/>
              </a:rPr>
              <a:t>MODULES DESCSRIPTION:</a:t>
            </a:r>
          </a:p>
          <a:p>
            <a:pPr marL="0" indent="0" algn="just">
              <a:lnSpc>
                <a:spcPct val="150000"/>
              </a:lnSpc>
              <a:buNone/>
            </a:pPr>
            <a:r>
              <a:rPr lang="en-US" sz="3200" b="1" dirty="0">
                <a:effectLst/>
                <a:latin typeface="Times New Roman" panose="02020603050405020304" pitchFamily="18" charset="0"/>
                <a:ea typeface="Times New Roman" panose="02020603050405020304" pitchFamily="18" charset="0"/>
              </a:rPr>
              <a:t>   </a:t>
            </a:r>
            <a:r>
              <a:rPr lang="en-US" sz="3200" b="1" u="sng" dirty="0">
                <a:effectLst/>
                <a:latin typeface="Times New Roman" panose="02020603050405020304" pitchFamily="18" charset="0"/>
                <a:ea typeface="Times New Roman" panose="02020603050405020304" pitchFamily="18" charset="0"/>
              </a:rPr>
              <a:t>Seller Block</a:t>
            </a:r>
            <a:endParaRPr lang="en-US" sz="2600" b="1" u="sng"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0850" marR="11430" indent="0" algn="just">
              <a:lnSpc>
                <a:spcPct val="150000"/>
              </a:lnSpc>
              <a:spcAft>
                <a:spcPts val="620"/>
              </a:spcAft>
              <a:buNone/>
            </a:pPr>
            <a:r>
              <a:rPr lang="en-IN" sz="2000" kern="100" dirty="0">
                <a:effectLst/>
                <a:latin typeface="Times New Roman" panose="02020603050405020304" pitchFamily="18" charset="0"/>
                <a:ea typeface="Times New Roman" panose="02020603050405020304" pitchFamily="18" charset="0"/>
              </a:rPr>
              <a:t>In this module, the Seller Block has to login by using valid user name and password. After login successful he can do some operations such as List All Users And Authorize, Add Category, Add Sub-Category Add Mobile Product Posts, Add Other Product Posts, View All Mobile Products, View All Other Products, View Purchased Products, Find Total Bill on Purchased Products, List All Reviewed On Mobile Posts, List All Reviewed On Other Posts, List All Search History, View All Users product searched, View Mobile rank in chart, View Other Products rank in chart, View product search ratio in chart</a:t>
            </a:r>
            <a:r>
              <a:rPr lang="en-IN" sz="1800" kern="100" dirty="0">
                <a:effectLst/>
                <a:latin typeface="Times New Roman" panose="02020603050405020304" pitchFamily="18" charset="0"/>
                <a:ea typeface="Times New Roman" panose="02020603050405020304" pitchFamily="18" charset="0"/>
              </a:rPr>
              <a:t>.</a:t>
            </a:r>
          </a:p>
          <a:p>
            <a:pPr marL="0" indent="0" algn="just">
              <a:lnSpc>
                <a:spcPct val="150000"/>
              </a:lnSpc>
              <a:spcAft>
                <a:spcPts val="1000"/>
              </a:spcAft>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716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6E774F8-2519-7227-1314-DD76343984B0}"/>
              </a:ext>
            </a:extLst>
          </p:cNvPr>
          <p:cNvPicPr>
            <a:picLocks noChangeAspect="1"/>
          </p:cNvPicPr>
          <p:nvPr/>
        </p:nvPicPr>
        <p:blipFill>
          <a:blip r:embed="rId2">
            <a:alphaModFix amt="25000"/>
          </a:blip>
          <a:srcRect l="99" r="5567" b="-1"/>
          <a:stretch>
            <a:fillRect/>
          </a:stretch>
        </p:blipFill>
        <p:spPr>
          <a:xfrm>
            <a:off x="20" y="10"/>
            <a:ext cx="9143980" cy="6857990"/>
          </a:xfrm>
          <a:prstGeom prst="rect">
            <a:avLst/>
          </a:prstGeom>
        </p:spPr>
      </p:pic>
      <p:sp>
        <p:nvSpPr>
          <p:cNvPr id="23" name="Content Placeholder 2">
            <a:extLst>
              <a:ext uri="{FF2B5EF4-FFF2-40B4-BE49-F238E27FC236}">
                <a16:creationId xmlns:a16="http://schemas.microsoft.com/office/drawing/2014/main" id="{18662241-5938-7D04-A321-AEF0786134B3}"/>
              </a:ext>
            </a:extLst>
          </p:cNvPr>
          <p:cNvSpPr>
            <a:spLocks noGrp="1"/>
          </p:cNvSpPr>
          <p:nvPr>
            <p:ph idx="1"/>
          </p:nvPr>
        </p:nvSpPr>
        <p:spPr>
          <a:xfrm>
            <a:off x="304800" y="152400"/>
            <a:ext cx="8382000" cy="6400799"/>
          </a:xfrm>
        </p:spPr>
        <p:txBody>
          <a:bodyPr>
            <a:normAutofit lnSpcReduction="10000"/>
          </a:bodyPr>
          <a:lstStyle/>
          <a:p>
            <a:pPr marL="0" lvl="0" indent="0">
              <a:lnSpc>
                <a:spcPct val="90000"/>
              </a:lnSpc>
              <a:buNone/>
              <a:tabLst>
                <a:tab pos="270510" algn="l"/>
              </a:tabLst>
            </a:pPr>
            <a:r>
              <a:rPr lang="en-US" sz="3600" b="1"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lvl="0" indent="0">
              <a:lnSpc>
                <a:spcPct val="90000"/>
              </a:lnSpc>
              <a:buNone/>
              <a:tabLst>
                <a:tab pos="270510" algn="l"/>
              </a:tabLst>
            </a:pPr>
            <a:r>
              <a:rPr lang="en-US" sz="36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b="1" u="sng" dirty="0">
                <a:effectLst/>
                <a:latin typeface="Times New Roman" panose="02020603050405020304" pitchFamily="18" charset="0"/>
                <a:ea typeface="Times New Roman" panose="02020603050405020304" pitchFamily="18" charset="0"/>
                <a:cs typeface="Times New Roman" panose="02020603050405020304" pitchFamily="18" charset="0"/>
              </a:rPr>
              <a:t>Account Payable Block:</a:t>
            </a:r>
            <a:endParaRPr lang="en-IN" sz="3600" u="sng"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marR="11430" indent="-6350">
              <a:lnSpc>
                <a:spcPct val="90000"/>
              </a:lnSpc>
              <a:spcAft>
                <a:spcPts val="620"/>
              </a:spcAft>
              <a:buNone/>
            </a:pPr>
            <a:r>
              <a:rPr lang="en-IN" sz="2400" b="1" u="sng" kern="100" dirty="0">
                <a:effectLst/>
                <a:latin typeface="Times New Roman" panose="02020603050405020304" pitchFamily="18" charset="0"/>
                <a:ea typeface="Times New Roman" panose="02020603050405020304" pitchFamily="18" charset="0"/>
              </a:rPr>
              <a:t>Add App</a:t>
            </a:r>
          </a:p>
          <a:p>
            <a:pPr marL="457200" marR="15875" indent="-6350">
              <a:lnSpc>
                <a:spcPct val="90000"/>
              </a:lnSpc>
              <a:spcAft>
                <a:spcPts val="620"/>
              </a:spcAft>
              <a:buNone/>
            </a:pPr>
            <a:r>
              <a:rPr lang="en-IN" kern="100" dirty="0">
                <a:effectLst/>
                <a:latin typeface="Times New Roman" panose="02020603050405020304" pitchFamily="18" charset="0"/>
                <a:ea typeface="Times New Roman" panose="02020603050405020304" pitchFamily="18" charset="0"/>
              </a:rPr>
              <a:t>In this module, there are n numbers of  Account Payable Block are present. User should register before doing some operations.  After registration successful he has to login by using authorized username and password. Login successful he will do some operations like the My Profile, View and Process Order, View Purchased Mobile Products By Blockchain ,View Purchased Other Products By Block chain.</a:t>
            </a:r>
          </a:p>
          <a:p>
            <a:pPr marL="457200" marR="15875" indent="-6350">
              <a:lnSpc>
                <a:spcPct val="90000"/>
              </a:lnSpc>
              <a:spcAft>
                <a:spcPts val="620"/>
              </a:spcAft>
              <a:buNone/>
            </a:pPr>
            <a:endParaRPr lang="en-IN" kern="100" dirty="0">
              <a:effectLst/>
              <a:latin typeface="Times New Roman" panose="02020603050405020304" pitchFamily="18" charset="0"/>
              <a:ea typeface="Times New Roman" panose="02020603050405020304" pitchFamily="18" charset="0"/>
            </a:endParaRPr>
          </a:p>
          <a:p>
            <a:pPr marL="457200" marR="11430" indent="-6350">
              <a:lnSpc>
                <a:spcPct val="90000"/>
              </a:lnSpc>
              <a:spcAft>
                <a:spcPts val="620"/>
              </a:spcAft>
              <a:buNone/>
            </a:pPr>
            <a:r>
              <a:rPr lang="en-IN" sz="2400" b="1" u="sng" kern="100" dirty="0">
                <a:effectLst/>
                <a:latin typeface="Times New Roman" panose="02020603050405020304" pitchFamily="18" charset="0"/>
                <a:ea typeface="Times New Roman" panose="02020603050405020304" pitchFamily="18" charset="0"/>
              </a:rPr>
              <a:t>Buyer Block  </a:t>
            </a:r>
            <a:endParaRPr lang="en-IN" sz="2400" u="sng" kern="100" dirty="0">
              <a:effectLst/>
              <a:latin typeface="Times New Roman" panose="02020603050405020304" pitchFamily="18" charset="0"/>
              <a:ea typeface="Times New Roman" panose="02020603050405020304" pitchFamily="18" charset="0"/>
            </a:endParaRPr>
          </a:p>
          <a:p>
            <a:pPr marL="457200" marR="11430" indent="457200">
              <a:lnSpc>
                <a:spcPct val="90000"/>
              </a:lnSpc>
              <a:spcAft>
                <a:spcPts val="620"/>
              </a:spcAft>
              <a:buNone/>
            </a:pPr>
            <a:r>
              <a:rPr lang="en-IN" kern="100" dirty="0">
                <a:effectLst/>
                <a:latin typeface="Times New Roman" panose="02020603050405020304" pitchFamily="18" charset="0"/>
                <a:ea typeface="Times New Roman" panose="02020603050405020304" pitchFamily="18" charset="0"/>
              </a:rPr>
              <a:t>In this module, there are n numbers of  users are present. User should register before doing some operations.  After registration successful he has to login by using authorized user name and password. Login successful he will do some operations like Account </a:t>
            </a:r>
            <a:r>
              <a:rPr lang="en-IN" kern="100" dirty="0" err="1">
                <a:effectLst/>
                <a:latin typeface="Times New Roman" panose="02020603050405020304" pitchFamily="18" charset="0"/>
                <a:ea typeface="Times New Roman" panose="02020603050405020304" pitchFamily="18" charset="0"/>
              </a:rPr>
              <a:t>Management,Search</a:t>
            </a:r>
            <a:r>
              <a:rPr lang="en-IN" kern="100" dirty="0">
                <a:effectLst/>
                <a:latin typeface="Times New Roman" panose="02020603050405020304" pitchFamily="18" charset="0"/>
                <a:ea typeface="Times New Roman" panose="02020603050405020304" pitchFamily="18" charset="0"/>
              </a:rPr>
              <a:t> Mobile </a:t>
            </a:r>
            <a:r>
              <a:rPr lang="en-IN" kern="100" dirty="0" err="1">
                <a:effectLst/>
                <a:latin typeface="Times New Roman" panose="02020603050405020304" pitchFamily="18" charset="0"/>
                <a:ea typeface="Times New Roman" panose="02020603050405020304" pitchFamily="18" charset="0"/>
              </a:rPr>
              <a:t>Products,Search</a:t>
            </a:r>
            <a:r>
              <a:rPr lang="en-IN" kern="100" dirty="0">
                <a:effectLst/>
                <a:latin typeface="Times New Roman" panose="02020603050405020304" pitchFamily="18" charset="0"/>
                <a:ea typeface="Times New Roman" panose="02020603050405020304" pitchFamily="18" charset="0"/>
              </a:rPr>
              <a:t> Other </a:t>
            </a:r>
            <a:r>
              <a:rPr lang="en-IN" kern="100" dirty="0" err="1">
                <a:effectLst/>
                <a:latin typeface="Times New Roman" panose="02020603050405020304" pitchFamily="18" charset="0"/>
                <a:ea typeface="Times New Roman" panose="02020603050405020304" pitchFamily="18" charset="0"/>
              </a:rPr>
              <a:t>Products,View</a:t>
            </a:r>
            <a:r>
              <a:rPr lang="en-IN" kern="100" dirty="0">
                <a:effectLst/>
                <a:latin typeface="Times New Roman" panose="02020603050405020304" pitchFamily="18" charset="0"/>
                <a:ea typeface="Times New Roman" panose="02020603050405020304" pitchFamily="18" charset="0"/>
              </a:rPr>
              <a:t> My Search </a:t>
            </a:r>
            <a:r>
              <a:rPr lang="en-IN" kern="100" dirty="0" err="1">
                <a:effectLst/>
                <a:latin typeface="Times New Roman" panose="02020603050405020304" pitchFamily="18" charset="0"/>
                <a:ea typeface="Times New Roman" panose="02020603050405020304" pitchFamily="18" charset="0"/>
              </a:rPr>
              <a:t>History,View</a:t>
            </a:r>
            <a:r>
              <a:rPr lang="en-IN" kern="100" dirty="0">
                <a:effectLst/>
                <a:latin typeface="Times New Roman" panose="02020603050405020304" pitchFamily="18" charset="0"/>
                <a:ea typeface="Times New Roman" panose="02020603050405020304" pitchFamily="18" charset="0"/>
              </a:rPr>
              <a:t> All </a:t>
            </a:r>
            <a:r>
              <a:rPr lang="en-IN" kern="100" dirty="0" err="1">
                <a:effectLst/>
                <a:latin typeface="Times New Roman" panose="02020603050405020304" pitchFamily="18" charset="0"/>
                <a:ea typeface="Times New Roman" panose="02020603050405020304" pitchFamily="18" charset="0"/>
              </a:rPr>
              <a:t>Products,View</a:t>
            </a:r>
            <a:r>
              <a:rPr lang="en-IN" kern="100" dirty="0">
                <a:effectLst/>
                <a:latin typeface="Times New Roman" panose="02020603050405020304" pitchFamily="18" charset="0"/>
                <a:ea typeface="Times New Roman" panose="02020603050405020304" pitchFamily="18" charset="0"/>
              </a:rPr>
              <a:t> Top K Mobile </a:t>
            </a:r>
            <a:r>
              <a:rPr lang="en-IN" kern="100" dirty="0" err="1">
                <a:effectLst/>
                <a:latin typeface="Times New Roman" panose="02020603050405020304" pitchFamily="18" charset="0"/>
                <a:ea typeface="Times New Roman" panose="02020603050405020304" pitchFamily="18" charset="0"/>
              </a:rPr>
              <a:t>Products,View</a:t>
            </a:r>
            <a:r>
              <a:rPr lang="en-IN" kern="100" dirty="0">
                <a:effectLst/>
                <a:latin typeface="Times New Roman" panose="02020603050405020304" pitchFamily="18" charset="0"/>
                <a:ea typeface="Times New Roman" panose="02020603050405020304" pitchFamily="18" charset="0"/>
              </a:rPr>
              <a:t> Top K Other Products.</a:t>
            </a:r>
          </a:p>
          <a:p>
            <a:pPr marL="457200" marR="11430" indent="457200">
              <a:lnSpc>
                <a:spcPct val="90000"/>
              </a:lnSpc>
              <a:spcAft>
                <a:spcPts val="620"/>
              </a:spcAft>
              <a:buNone/>
            </a:pPr>
            <a:endParaRPr lang="en-IN" kern="100" dirty="0">
              <a:effectLst/>
              <a:latin typeface="Times New Roman" panose="02020603050405020304" pitchFamily="18" charset="0"/>
              <a:ea typeface="Times New Roman" panose="02020603050405020304" pitchFamily="18" charset="0"/>
            </a:endParaRPr>
          </a:p>
          <a:p>
            <a:pPr marL="443865" marR="11430" indent="0">
              <a:lnSpc>
                <a:spcPct val="90000"/>
              </a:lnSpc>
              <a:spcAft>
                <a:spcPts val="620"/>
              </a:spcAft>
              <a:buNone/>
            </a:pPr>
            <a:r>
              <a:rPr lang="en-IN" sz="2400" b="1" u="sng" kern="100" dirty="0">
                <a:effectLst/>
                <a:latin typeface="Times New Roman" panose="02020603050405020304" pitchFamily="18" charset="0"/>
                <a:ea typeface="Times New Roman" panose="02020603050405020304" pitchFamily="18" charset="0"/>
              </a:rPr>
              <a:t>Search for top K applications:</a:t>
            </a:r>
          </a:p>
          <a:p>
            <a:pPr marL="443865" marR="11430" indent="0">
              <a:lnSpc>
                <a:spcPct val="90000"/>
              </a:lnSpc>
              <a:spcAft>
                <a:spcPts val="620"/>
              </a:spcAft>
              <a:buNone/>
            </a:pPr>
            <a:r>
              <a:rPr lang="en-IN" kern="100" dirty="0">
                <a:effectLst/>
                <a:latin typeface="Times New Roman" panose="02020603050405020304" pitchFamily="18" charset="0"/>
                <a:ea typeface="Times New Roman" panose="02020603050405020304" pitchFamily="18" charset="0"/>
              </a:rPr>
              <a:t>In this module, user enter the application name and select the top N details then leading app details will be displayed such as </a:t>
            </a:r>
            <a:r>
              <a:rPr lang="en-IN" kern="100" dirty="0" err="1">
                <a:effectLst/>
                <a:latin typeface="Times New Roman" panose="02020603050405020304" pitchFamily="18" charset="0"/>
                <a:ea typeface="Times New Roman" panose="02020603050405020304" pitchFamily="18" charset="0"/>
              </a:rPr>
              <a:t>applicationname,app</a:t>
            </a:r>
            <a:r>
              <a:rPr lang="en-IN" kern="100" dirty="0">
                <a:effectLst/>
                <a:latin typeface="Times New Roman" panose="02020603050405020304" pitchFamily="18" charset="0"/>
                <a:ea typeface="Times New Roman" panose="02020603050405020304" pitchFamily="18" charset="0"/>
              </a:rPr>
              <a:t> description, mobile type, users, file name, application images and ratings will be displayed.</a:t>
            </a:r>
          </a:p>
          <a:p>
            <a:pPr>
              <a:lnSpc>
                <a:spcPct val="90000"/>
              </a:lnSpc>
            </a:pPr>
            <a:endParaRPr lang="en-IN" sz="1300" dirty="0"/>
          </a:p>
        </p:txBody>
      </p:sp>
    </p:spTree>
    <p:extLst>
      <p:ext uri="{BB962C8B-B14F-4D97-AF65-F5344CB8AC3E}">
        <p14:creationId xmlns:p14="http://schemas.microsoft.com/office/powerpoint/2010/main" val="2237929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5EC89C5-25DE-DED1-3463-279F96A90437}"/>
              </a:ext>
            </a:extLst>
          </p:cNvPr>
          <p:cNvSpPr txBox="1"/>
          <p:nvPr/>
        </p:nvSpPr>
        <p:spPr>
          <a:xfrm>
            <a:off x="381000" y="76200"/>
            <a:ext cx="4495800" cy="584775"/>
          </a:xfrm>
          <a:prstGeom prst="rect">
            <a:avLst/>
          </a:prstGeom>
          <a:noFill/>
        </p:spPr>
        <p:txBody>
          <a:bodyPr wrap="square" rtlCol="0">
            <a:spAutoFit/>
          </a:bodyPr>
          <a:lstStyle/>
          <a:p>
            <a:r>
              <a:rPr lang="en-IN" sz="3200" b="1" u="sng" dirty="0"/>
              <a:t>UML Diagrams:</a:t>
            </a:r>
          </a:p>
        </p:txBody>
      </p:sp>
      <p:pic>
        <p:nvPicPr>
          <p:cNvPr id="7" name="Content Placeholder 6">
            <a:extLst>
              <a:ext uri="{FF2B5EF4-FFF2-40B4-BE49-F238E27FC236}">
                <a16:creationId xmlns:a16="http://schemas.microsoft.com/office/drawing/2014/main" id="{45D6D888-C8E7-4100-F324-E33CCF4D21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660976"/>
            <a:ext cx="7696200" cy="6120824"/>
          </a:xfrm>
          <a:prstGeom prst="rect">
            <a:avLst/>
          </a:prstGeom>
        </p:spPr>
      </p:pic>
    </p:spTree>
    <p:extLst>
      <p:ext uri="{BB962C8B-B14F-4D97-AF65-F5344CB8AC3E}">
        <p14:creationId xmlns:p14="http://schemas.microsoft.com/office/powerpoint/2010/main" val="1793530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product&#10;&#10;AI-generated content may be incorrect.">
            <a:extLst>
              <a:ext uri="{FF2B5EF4-FFF2-40B4-BE49-F238E27FC236}">
                <a16:creationId xmlns:a16="http://schemas.microsoft.com/office/drawing/2014/main" id="{62807892-7754-9F9E-6170-0E39FD7F03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304800"/>
            <a:ext cx="7772400" cy="6172200"/>
          </a:xfrm>
          <a:prstGeom prst="rect">
            <a:avLst/>
          </a:prstGeom>
        </p:spPr>
      </p:pic>
    </p:spTree>
    <p:extLst>
      <p:ext uri="{BB962C8B-B14F-4D97-AF65-F5344CB8AC3E}">
        <p14:creationId xmlns:p14="http://schemas.microsoft.com/office/powerpoint/2010/main" val="1780888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software company&#10;&#10;AI-generated content may be incorrect.">
            <a:extLst>
              <a:ext uri="{FF2B5EF4-FFF2-40B4-BE49-F238E27FC236}">
                <a16:creationId xmlns:a16="http://schemas.microsoft.com/office/drawing/2014/main" id="{3D45BABB-BCA6-0541-F8B3-E295C78E9F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381000"/>
            <a:ext cx="7772400" cy="6248400"/>
          </a:xfrm>
          <a:prstGeom prst="rect">
            <a:avLst/>
          </a:prstGeom>
        </p:spPr>
      </p:pic>
    </p:spTree>
    <p:extLst>
      <p:ext uri="{BB962C8B-B14F-4D97-AF65-F5344CB8AC3E}">
        <p14:creationId xmlns:p14="http://schemas.microsoft.com/office/powerpoint/2010/main" val="2046024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9058601-630C-EFC8-B261-834CE2B661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980420"/>
            <a:ext cx="7620000" cy="5648980"/>
          </a:xfrm>
          <a:prstGeom prst="rect">
            <a:avLst/>
          </a:prstGeom>
        </p:spPr>
      </p:pic>
      <p:sp>
        <p:nvSpPr>
          <p:cNvPr id="7" name="TextBox 6">
            <a:extLst>
              <a:ext uri="{FF2B5EF4-FFF2-40B4-BE49-F238E27FC236}">
                <a16:creationId xmlns:a16="http://schemas.microsoft.com/office/drawing/2014/main" id="{987EF16C-630D-7A51-E6B2-2EA418EF3BA6}"/>
              </a:ext>
            </a:extLst>
          </p:cNvPr>
          <p:cNvSpPr txBox="1"/>
          <p:nvPr/>
        </p:nvSpPr>
        <p:spPr>
          <a:xfrm>
            <a:off x="533400" y="304800"/>
            <a:ext cx="4648200" cy="523220"/>
          </a:xfrm>
          <a:prstGeom prst="rect">
            <a:avLst/>
          </a:prstGeom>
          <a:noFill/>
        </p:spPr>
        <p:txBody>
          <a:bodyPr wrap="square" rtlCol="0">
            <a:spAutoFit/>
          </a:bodyPr>
          <a:lstStyle/>
          <a:p>
            <a:r>
              <a:rPr lang="en-US" sz="2800" b="1" dirty="0"/>
              <a:t>Use case Diagram :</a:t>
            </a:r>
            <a:endParaRPr lang="en-IN" sz="2800" b="1" dirty="0"/>
          </a:p>
        </p:txBody>
      </p:sp>
    </p:spTree>
    <p:extLst>
      <p:ext uri="{BB962C8B-B14F-4D97-AF65-F5344CB8AC3E}">
        <p14:creationId xmlns:p14="http://schemas.microsoft.com/office/powerpoint/2010/main" val="189222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A516FA-63E2-9BBD-F057-D87D352C5EE5}"/>
              </a:ext>
            </a:extLst>
          </p:cNvPr>
          <p:cNvSpPr txBox="1"/>
          <p:nvPr/>
        </p:nvSpPr>
        <p:spPr>
          <a:xfrm>
            <a:off x="228600" y="228600"/>
            <a:ext cx="3505200" cy="523220"/>
          </a:xfrm>
          <a:prstGeom prst="rect">
            <a:avLst/>
          </a:prstGeom>
          <a:noFill/>
        </p:spPr>
        <p:txBody>
          <a:bodyPr wrap="square" rtlCol="0">
            <a:spAutoFit/>
          </a:bodyPr>
          <a:lstStyle/>
          <a:p>
            <a:r>
              <a:rPr lang="en-IN" sz="2800" b="1" dirty="0"/>
              <a:t>Class Diagram:</a:t>
            </a:r>
          </a:p>
        </p:txBody>
      </p:sp>
      <p:pic>
        <p:nvPicPr>
          <p:cNvPr id="4" name="Content Placeholder 3">
            <a:extLst>
              <a:ext uri="{FF2B5EF4-FFF2-40B4-BE49-F238E27FC236}">
                <a16:creationId xmlns:a16="http://schemas.microsoft.com/office/drawing/2014/main" id="{E83CA6AA-0309-4816-3C9A-6C846F42D6A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33400" y="838200"/>
            <a:ext cx="8001000" cy="5715000"/>
          </a:xfrm>
          <a:prstGeom prst="rect">
            <a:avLst/>
          </a:prstGeom>
        </p:spPr>
      </p:pic>
    </p:spTree>
    <p:extLst>
      <p:ext uri="{BB962C8B-B14F-4D97-AF65-F5344CB8AC3E}">
        <p14:creationId xmlns:p14="http://schemas.microsoft.com/office/powerpoint/2010/main" val="3127949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6D3E91F-A881-A252-30A6-809604F75AB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85800" y="914400"/>
            <a:ext cx="7772400" cy="5702588"/>
          </a:xfrm>
          <a:prstGeom prst="rect">
            <a:avLst/>
          </a:prstGeom>
        </p:spPr>
      </p:pic>
      <p:sp>
        <p:nvSpPr>
          <p:cNvPr id="7" name="TextBox 6">
            <a:extLst>
              <a:ext uri="{FF2B5EF4-FFF2-40B4-BE49-F238E27FC236}">
                <a16:creationId xmlns:a16="http://schemas.microsoft.com/office/drawing/2014/main" id="{50F2FEC0-19CC-063A-65AB-9BDCCA487B2E}"/>
              </a:ext>
            </a:extLst>
          </p:cNvPr>
          <p:cNvSpPr txBox="1"/>
          <p:nvPr/>
        </p:nvSpPr>
        <p:spPr>
          <a:xfrm>
            <a:off x="381000" y="241012"/>
            <a:ext cx="5334000" cy="584775"/>
          </a:xfrm>
          <a:prstGeom prst="rect">
            <a:avLst/>
          </a:prstGeom>
          <a:noFill/>
        </p:spPr>
        <p:txBody>
          <a:bodyPr wrap="square" rtlCol="0">
            <a:spAutoFit/>
          </a:bodyPr>
          <a:lstStyle/>
          <a:p>
            <a:r>
              <a:rPr lang="en-US" sz="3200" b="1" dirty="0"/>
              <a:t>Sequence Diagram :</a:t>
            </a:r>
            <a:endParaRPr lang="en-IN" sz="3200" b="1" dirty="0"/>
          </a:p>
        </p:txBody>
      </p:sp>
    </p:spTree>
    <p:extLst>
      <p:ext uri="{BB962C8B-B14F-4D97-AF65-F5344CB8AC3E}">
        <p14:creationId xmlns:p14="http://schemas.microsoft.com/office/powerpoint/2010/main" val="1075554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4BDB-9012-4653-72EA-93134B770F28}"/>
              </a:ext>
            </a:extLst>
          </p:cNvPr>
          <p:cNvSpPr>
            <a:spLocks noGrp="1"/>
          </p:cNvSpPr>
          <p:nvPr>
            <p:ph type="title"/>
          </p:nvPr>
        </p:nvSpPr>
        <p:spPr>
          <a:xfrm>
            <a:off x="183272" y="0"/>
            <a:ext cx="5105400" cy="1066799"/>
          </a:xfrm>
        </p:spPr>
        <p:txBody>
          <a:bodyPr>
            <a:normAutofit/>
          </a:bodyPr>
          <a:lstStyle/>
          <a:p>
            <a:r>
              <a:rPr lang="en-US" sz="3200" b="1" u="sng">
                <a:latin typeface="Amasis MT Pro Medium" panose="02040604050005020304" pitchFamily="18" charset="0"/>
              </a:rPr>
              <a:t>Output Screens:</a:t>
            </a:r>
            <a:endParaRPr lang="en-IN" sz="3200" b="1" u="sng" dirty="0">
              <a:latin typeface="Amasis MT Pro Medium" panose="02040604050005020304" pitchFamily="18" charset="0"/>
            </a:endParaRPr>
          </a:p>
        </p:txBody>
      </p:sp>
      <p:pic>
        <p:nvPicPr>
          <p:cNvPr id="7" name="Content Placeholder 6" descr="A screenshot of a computer&#10;&#10;AI-generated content may be incorrect.">
            <a:extLst>
              <a:ext uri="{FF2B5EF4-FFF2-40B4-BE49-F238E27FC236}">
                <a16:creationId xmlns:a16="http://schemas.microsoft.com/office/drawing/2014/main" id="{4F68B68E-8DEF-6A09-4CB3-787C681C5744}"/>
              </a:ext>
            </a:extLst>
          </p:cNvPr>
          <p:cNvPicPr>
            <a:picLocks noGrp="1" noChangeAspect="1"/>
          </p:cNvPicPr>
          <p:nvPr>
            <p:ph idx="1"/>
          </p:nvPr>
        </p:nvPicPr>
        <p:blipFill>
          <a:blip r:embed="rId2" cstate="print"/>
          <a:srcRect/>
          <a:stretch>
            <a:fillRect/>
          </a:stretch>
        </p:blipFill>
        <p:spPr bwMode="auto">
          <a:xfrm>
            <a:off x="685800" y="1066800"/>
            <a:ext cx="7772400" cy="5334000"/>
          </a:xfrm>
          <a:prstGeom prst="rect">
            <a:avLst/>
          </a:prstGeom>
          <a:noFill/>
          <a:ln w="9525">
            <a:noFill/>
            <a:miter lim="800000"/>
            <a:headEnd/>
            <a:tailEnd/>
          </a:ln>
        </p:spPr>
      </p:pic>
    </p:spTree>
    <p:extLst>
      <p:ext uri="{BB962C8B-B14F-4D97-AF65-F5344CB8AC3E}">
        <p14:creationId xmlns:p14="http://schemas.microsoft.com/office/powerpoint/2010/main" val="2664935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4711700" cy="1456267"/>
          </a:xfrm>
        </p:spPr>
        <p:txBody>
          <a:bodyPr>
            <a:normAutofit/>
          </a:bodyPr>
          <a:lstStyle/>
          <a:p>
            <a:r>
              <a:rPr lang="en-US" sz="3200" b="1" dirty="0">
                <a:effectLst/>
                <a:latin typeface="Calibri" pitchFamily="34" charset="0"/>
              </a:rPr>
              <a:t>ABSTRACT</a:t>
            </a:r>
            <a:endParaRPr lang="en-US" b="1" dirty="0">
              <a:effectLst/>
              <a:latin typeface="Calibri" pitchFamily="34" charset="0"/>
            </a:endParaRPr>
          </a:p>
        </p:txBody>
      </p:sp>
      <p:sp>
        <p:nvSpPr>
          <p:cNvPr id="3" name="Content Placeholder 2"/>
          <p:cNvSpPr>
            <a:spLocks noGrp="1"/>
          </p:cNvSpPr>
          <p:nvPr>
            <p:ph idx="1"/>
          </p:nvPr>
        </p:nvSpPr>
        <p:spPr>
          <a:xfrm>
            <a:off x="381000" y="1371600"/>
            <a:ext cx="5715000" cy="5105399"/>
          </a:xfrm>
        </p:spPr>
        <p:txBody>
          <a:bodyPr>
            <a:normAutofit/>
          </a:bodyPr>
          <a:lstStyle/>
          <a:p>
            <a:pPr>
              <a:lnSpc>
                <a:spcPct val="90000"/>
              </a:lnSpc>
            </a:pPr>
            <a:r>
              <a:rPr lang="en-US" b="1" dirty="0"/>
              <a:t>Goods trade </a:t>
            </a:r>
            <a:r>
              <a:rPr lang="en-US" dirty="0"/>
              <a:t>is a supply chain transaction that involves shippers buying goods from suppliers and carriers providing goods transportation </a:t>
            </a:r>
          </a:p>
          <a:p>
            <a:pPr>
              <a:lnSpc>
                <a:spcPct val="90000"/>
              </a:lnSpc>
            </a:pPr>
            <a:r>
              <a:rPr lang="en-US" b="1" dirty="0"/>
              <a:t>Goods trade</a:t>
            </a:r>
            <a:r>
              <a:rPr lang="en-US" dirty="0"/>
              <a:t> involves multiple parties (shippers, suppliers, carriers) and several business documents.</a:t>
            </a:r>
          </a:p>
          <a:p>
            <a:pPr>
              <a:lnSpc>
                <a:spcPct val="90000"/>
              </a:lnSpc>
            </a:pPr>
            <a:r>
              <a:rPr lang="en-US" b="1" dirty="0"/>
              <a:t>Discrepancies</a:t>
            </a:r>
            <a:r>
              <a:rPr lang="en-US" dirty="0"/>
              <a:t> during transport, delivery, or invoicing lead to </a:t>
            </a:r>
            <a:r>
              <a:rPr lang="en-US" b="1" dirty="0"/>
              <a:t>disputes and delays</a:t>
            </a:r>
            <a:r>
              <a:rPr lang="en-US" dirty="0"/>
              <a:t>, increasing operational costs</a:t>
            </a:r>
          </a:p>
          <a:p>
            <a:pPr>
              <a:lnSpc>
                <a:spcPct val="90000"/>
              </a:lnSpc>
            </a:pPr>
            <a:r>
              <a:rPr lang="en-US" dirty="0"/>
              <a:t>Shippers must verify </a:t>
            </a:r>
            <a:r>
              <a:rPr lang="en-US" sz="2000" dirty="0"/>
              <a:t>received</a:t>
            </a:r>
            <a:r>
              <a:rPr lang="en-US" dirty="0"/>
              <a:t> goods, process invoices, raise claims, and adjust payments — a time-consuming and manual process.</a:t>
            </a:r>
          </a:p>
          <a:p>
            <a:pPr>
              <a:lnSpc>
                <a:spcPct val="90000"/>
              </a:lnSpc>
            </a:pPr>
            <a:r>
              <a:rPr lang="en-US" dirty="0"/>
              <a:t>The proposed system uses </a:t>
            </a:r>
            <a:r>
              <a:rPr lang="en-US" b="1" dirty="0"/>
              <a:t>blockchain technology</a:t>
            </a:r>
            <a:r>
              <a:rPr lang="en-US" dirty="0"/>
              <a:t> to automatically generate </a:t>
            </a:r>
            <a:r>
              <a:rPr lang="en-US" b="1" dirty="0"/>
              <a:t>claim advices</a:t>
            </a:r>
            <a:r>
              <a:rPr lang="en-US" dirty="0"/>
              <a:t> for deficiencies and adjust </a:t>
            </a:r>
            <a:r>
              <a:rPr lang="en-US" b="1" dirty="0"/>
              <a:t>supplier/carrier payments</a:t>
            </a:r>
            <a:r>
              <a:rPr lang="en-US" dirty="0"/>
              <a:t>.</a:t>
            </a:r>
          </a:p>
          <a:p>
            <a:pPr>
              <a:lnSpc>
                <a:spcPct val="90000"/>
              </a:lnSpc>
            </a:pPr>
            <a:r>
              <a:rPr lang="en-US" dirty="0"/>
              <a:t>This approach </a:t>
            </a:r>
            <a:r>
              <a:rPr lang="en-US" b="1" dirty="0"/>
              <a:t>reduces disputes</a:t>
            </a:r>
            <a:r>
              <a:rPr lang="en-US" dirty="0"/>
              <a:t>, </a:t>
            </a:r>
            <a:r>
              <a:rPr lang="en-US" b="1" dirty="0"/>
              <a:t>eliminates redundancy</a:t>
            </a:r>
            <a:r>
              <a:rPr lang="en-US" dirty="0"/>
              <a:t> between AP and AR teams, and </a:t>
            </a:r>
            <a:r>
              <a:rPr lang="en-US" b="1" dirty="0"/>
              <a:t>accelerates</a:t>
            </a:r>
            <a:r>
              <a:rPr lang="en-US" dirty="0"/>
              <a:t> the accounts payable process through </a:t>
            </a:r>
            <a:r>
              <a:rPr lang="en-US" b="1" dirty="0"/>
              <a:t>smart contract-based automation</a:t>
            </a:r>
            <a:r>
              <a:rPr lang="en-US" dirty="0"/>
              <a:t>.</a:t>
            </a:r>
          </a:p>
        </p:txBody>
      </p:sp>
      <p:pic>
        <p:nvPicPr>
          <p:cNvPr id="5" name="Picture 4">
            <a:extLst>
              <a:ext uri="{FF2B5EF4-FFF2-40B4-BE49-F238E27FC236}">
                <a16:creationId xmlns:a16="http://schemas.microsoft.com/office/drawing/2014/main" id="{AFCC3CD2-CC4F-FC4A-2592-F6D3319AD6CA}"/>
              </a:ext>
            </a:extLst>
          </p:cNvPr>
          <p:cNvPicPr>
            <a:picLocks noChangeAspect="1"/>
          </p:cNvPicPr>
          <p:nvPr/>
        </p:nvPicPr>
        <p:blipFill>
          <a:blip r:embed="rId3"/>
          <a:srcRect r="25000"/>
          <a:stretch/>
        </p:blipFill>
        <p:spPr>
          <a:xfrm>
            <a:off x="6209195" y="2459893"/>
            <a:ext cx="2584285" cy="193821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96416D30-6172-ECBC-8160-9F39CDC293D2}"/>
              </a:ext>
            </a:extLst>
          </p:cNvPr>
          <p:cNvPicPr>
            <a:picLocks noGrp="1" noChangeAspect="1"/>
          </p:cNvPicPr>
          <p:nvPr>
            <p:ph idx="1"/>
          </p:nvPr>
        </p:nvPicPr>
        <p:blipFill>
          <a:blip r:embed="rId2" cstate="print"/>
          <a:stretch>
            <a:fillRect/>
          </a:stretch>
        </p:blipFill>
        <p:spPr bwMode="auto">
          <a:xfrm>
            <a:off x="609600" y="685800"/>
            <a:ext cx="7848600" cy="5486400"/>
          </a:xfrm>
          <a:prstGeom prst="rect">
            <a:avLst/>
          </a:prstGeom>
          <a:noFill/>
          <a:ln w="9525">
            <a:noFill/>
            <a:miter lim="800000"/>
            <a:headEnd/>
            <a:tailEnd/>
          </a:ln>
        </p:spPr>
      </p:pic>
    </p:spTree>
    <p:extLst>
      <p:ext uri="{BB962C8B-B14F-4D97-AF65-F5344CB8AC3E}">
        <p14:creationId xmlns:p14="http://schemas.microsoft.com/office/powerpoint/2010/main" val="3963776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hand holding a wood sign&#10;&#10;AI-generated content may be incorrect.">
            <a:extLst>
              <a:ext uri="{FF2B5EF4-FFF2-40B4-BE49-F238E27FC236}">
                <a16:creationId xmlns:a16="http://schemas.microsoft.com/office/drawing/2014/main" id="{90DC2461-B8C6-5F76-38B1-5285E872AEDA}"/>
              </a:ext>
            </a:extLst>
          </p:cNvPr>
          <p:cNvPicPr>
            <a:picLocks noGrp="1" noChangeAspect="1"/>
          </p:cNvPicPr>
          <p:nvPr>
            <p:ph idx="1"/>
          </p:nvPr>
        </p:nvPicPr>
        <p:blipFill>
          <a:blip r:embed="rId2" cstate="print"/>
          <a:stretch>
            <a:fillRect/>
          </a:stretch>
        </p:blipFill>
        <p:spPr bwMode="auto">
          <a:xfrm>
            <a:off x="914400" y="685800"/>
            <a:ext cx="7162800" cy="5410200"/>
          </a:xfrm>
          <a:prstGeom prst="rect">
            <a:avLst/>
          </a:prstGeom>
          <a:noFill/>
          <a:ln w="9525">
            <a:noFill/>
            <a:miter lim="800000"/>
            <a:headEnd/>
            <a:tailEnd/>
          </a:ln>
        </p:spPr>
      </p:pic>
    </p:spTree>
    <p:extLst>
      <p:ext uri="{BB962C8B-B14F-4D97-AF65-F5344CB8AC3E}">
        <p14:creationId xmlns:p14="http://schemas.microsoft.com/office/powerpoint/2010/main" val="3555124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67D7E5AD-3CAF-8B16-7BB1-BAEEA061524B}"/>
              </a:ext>
            </a:extLst>
          </p:cNvPr>
          <p:cNvPicPr>
            <a:picLocks noGrp="1" noChangeAspect="1"/>
          </p:cNvPicPr>
          <p:nvPr>
            <p:ph idx="1"/>
          </p:nvPr>
        </p:nvPicPr>
        <p:blipFill>
          <a:blip r:embed="rId2" cstate="print"/>
          <a:stretch>
            <a:fillRect/>
          </a:stretch>
        </p:blipFill>
        <p:spPr bwMode="auto">
          <a:xfrm>
            <a:off x="838200" y="685800"/>
            <a:ext cx="7467600" cy="5486400"/>
          </a:xfrm>
          <a:prstGeom prst="rect">
            <a:avLst/>
          </a:prstGeom>
          <a:noFill/>
          <a:ln w="9525">
            <a:noFill/>
            <a:miter lim="800000"/>
            <a:headEnd/>
            <a:tailEnd/>
          </a:ln>
        </p:spPr>
      </p:pic>
    </p:spTree>
    <p:extLst>
      <p:ext uri="{BB962C8B-B14F-4D97-AF65-F5344CB8AC3E}">
        <p14:creationId xmlns:p14="http://schemas.microsoft.com/office/powerpoint/2010/main" val="1866245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5FB89E80-7C1F-073F-EB75-E51C0CE80E45}"/>
              </a:ext>
            </a:extLst>
          </p:cNvPr>
          <p:cNvPicPr>
            <a:picLocks noGrp="1" noChangeAspect="1"/>
          </p:cNvPicPr>
          <p:nvPr>
            <p:ph idx="1"/>
          </p:nvPr>
        </p:nvPicPr>
        <p:blipFill>
          <a:blip r:embed="rId2" cstate="print"/>
          <a:stretch>
            <a:fillRect/>
          </a:stretch>
        </p:blipFill>
        <p:spPr bwMode="auto">
          <a:xfrm>
            <a:off x="838200" y="838200"/>
            <a:ext cx="7467600" cy="5334000"/>
          </a:xfrm>
          <a:prstGeom prst="rect">
            <a:avLst/>
          </a:prstGeom>
          <a:noFill/>
          <a:ln w="9525">
            <a:noFill/>
            <a:miter lim="800000"/>
            <a:headEnd/>
            <a:tailEnd/>
          </a:ln>
        </p:spPr>
      </p:pic>
    </p:spTree>
    <p:extLst>
      <p:ext uri="{BB962C8B-B14F-4D97-AF65-F5344CB8AC3E}">
        <p14:creationId xmlns:p14="http://schemas.microsoft.com/office/powerpoint/2010/main" val="3797709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AI-generated content may be incorrect.">
            <a:extLst>
              <a:ext uri="{FF2B5EF4-FFF2-40B4-BE49-F238E27FC236}">
                <a16:creationId xmlns:a16="http://schemas.microsoft.com/office/drawing/2014/main" id="{0607FDBB-EF5F-9A92-5FFB-87EBB93C1AFE}"/>
              </a:ext>
            </a:extLst>
          </p:cNvPr>
          <p:cNvPicPr>
            <a:picLocks noGrp="1" noChangeAspect="1"/>
          </p:cNvPicPr>
          <p:nvPr>
            <p:ph idx="1"/>
          </p:nvPr>
        </p:nvPicPr>
        <p:blipFill>
          <a:blip r:embed="rId2" cstate="print"/>
          <a:stretch>
            <a:fillRect/>
          </a:stretch>
        </p:blipFill>
        <p:spPr bwMode="auto">
          <a:xfrm>
            <a:off x="838200" y="609600"/>
            <a:ext cx="7543800" cy="5562600"/>
          </a:xfrm>
          <a:prstGeom prst="rect">
            <a:avLst/>
          </a:prstGeom>
          <a:noFill/>
          <a:ln w="9525">
            <a:noFill/>
            <a:miter lim="800000"/>
            <a:headEnd/>
            <a:tailEnd/>
          </a:ln>
        </p:spPr>
      </p:pic>
    </p:spTree>
    <p:extLst>
      <p:ext uri="{BB962C8B-B14F-4D97-AF65-F5344CB8AC3E}">
        <p14:creationId xmlns:p14="http://schemas.microsoft.com/office/powerpoint/2010/main" val="3760821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AI-generated content may be incorrect.">
            <a:extLst>
              <a:ext uri="{FF2B5EF4-FFF2-40B4-BE49-F238E27FC236}">
                <a16:creationId xmlns:a16="http://schemas.microsoft.com/office/drawing/2014/main" id="{2C5369D5-1C43-B2D6-245E-6BE28762605E}"/>
              </a:ext>
            </a:extLst>
          </p:cNvPr>
          <p:cNvPicPr>
            <a:picLocks noGrp="1" noChangeAspect="1"/>
          </p:cNvPicPr>
          <p:nvPr>
            <p:ph idx="1"/>
          </p:nvPr>
        </p:nvPicPr>
        <p:blipFill>
          <a:blip r:embed="rId2" cstate="print"/>
          <a:stretch>
            <a:fillRect/>
          </a:stretch>
        </p:blipFill>
        <p:spPr bwMode="auto">
          <a:xfrm>
            <a:off x="838200" y="609600"/>
            <a:ext cx="7467600" cy="5524500"/>
          </a:xfrm>
          <a:prstGeom prst="rect">
            <a:avLst/>
          </a:prstGeom>
          <a:noFill/>
          <a:ln w="9525">
            <a:noFill/>
            <a:miter lim="800000"/>
            <a:headEnd/>
            <a:tailEnd/>
          </a:ln>
        </p:spPr>
      </p:pic>
    </p:spTree>
    <p:extLst>
      <p:ext uri="{BB962C8B-B14F-4D97-AF65-F5344CB8AC3E}">
        <p14:creationId xmlns:p14="http://schemas.microsoft.com/office/powerpoint/2010/main" val="812242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CF54DC-1CE9-628E-4587-D16B77A3E756}"/>
              </a:ext>
            </a:extLst>
          </p:cNvPr>
          <p:cNvSpPr>
            <a:spLocks noGrp="1"/>
          </p:cNvSpPr>
          <p:nvPr>
            <p:ph idx="1"/>
          </p:nvPr>
        </p:nvSpPr>
        <p:spPr>
          <a:xfrm>
            <a:off x="533400" y="344680"/>
            <a:ext cx="7924800" cy="874520"/>
          </a:xfrm>
        </p:spPr>
        <p:txBody>
          <a:bodyPr anchor="ctr">
            <a:normAutofit/>
          </a:bodyPr>
          <a:lstStyle/>
          <a:p>
            <a:pPr marL="0" indent="0">
              <a:buNone/>
            </a:pPr>
            <a:r>
              <a:rPr lang="en-US" sz="4800" b="1" dirty="0">
                <a:latin typeface="Times New Roman" panose="02020603050405020304" pitchFamily="18" charset="0"/>
                <a:cs typeface="Times New Roman" panose="02020603050405020304" pitchFamily="18" charset="0"/>
              </a:rPr>
              <a:t>Conclusion: </a:t>
            </a:r>
          </a:p>
          <a:p>
            <a:endParaRPr lang="en-IN" sz="1700" b="1" dirty="0"/>
          </a:p>
        </p:txBody>
      </p:sp>
      <p:sp>
        <p:nvSpPr>
          <p:cNvPr id="4" name="TextBox 3">
            <a:extLst>
              <a:ext uri="{FF2B5EF4-FFF2-40B4-BE49-F238E27FC236}">
                <a16:creationId xmlns:a16="http://schemas.microsoft.com/office/drawing/2014/main" id="{7DF48E74-C416-B67F-6B21-B33E485D687C}"/>
              </a:ext>
            </a:extLst>
          </p:cNvPr>
          <p:cNvSpPr txBox="1"/>
          <p:nvPr/>
        </p:nvSpPr>
        <p:spPr>
          <a:xfrm>
            <a:off x="533400" y="1219200"/>
            <a:ext cx="8077200" cy="5144998"/>
          </a:xfrm>
          <a:prstGeom prst="rect">
            <a:avLst/>
          </a:prstGeom>
          <a:noFill/>
        </p:spPr>
        <p:txBody>
          <a:bodyPr wrap="square" rtlCol="0">
            <a:spAutoFit/>
          </a:bodyPr>
          <a:lstStyle/>
          <a:p>
            <a:pPr algn="just">
              <a:lnSpc>
                <a:spcPct val="150000"/>
              </a:lnSpc>
              <a:spcAft>
                <a:spcPts val="10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 have proposed A Blockchain-based accounts payable system designed to streamline invoice processing and eliminate redundancies between accounts payable and receivable. The system categorizes claims into four types, aggregates them into claim advice, and uses this along with supplier and carrier invoices and real-time </a:t>
            </a:r>
            <a:r>
              <a:rPr lang="en-US" sz="2000" dirty="0" err="1">
                <a:latin typeface="Times New Roman" panose="02020603050405020304" pitchFamily="18" charset="0"/>
                <a:cs typeface="Times New Roman" panose="02020603050405020304" pitchFamily="18" charset="0"/>
              </a:rPr>
              <a:t>TradeLens</a:t>
            </a:r>
            <a:r>
              <a:rPr lang="en-US" sz="2000" dirty="0">
                <a:latin typeface="Times New Roman" panose="02020603050405020304" pitchFamily="18" charset="0"/>
                <a:cs typeface="Times New Roman" panose="02020603050405020304" pitchFamily="18" charset="0"/>
              </a:rPr>
              <a:t> data to generate payment advices. Built on Hyperledger Fabric and a cloud microservices architecture, the system ensures trusted invoice processing and transparent dispute resolution. Performance testing demonstrates its practicality for real-world deployment. The solution is currently being piloted with participants on the </a:t>
            </a:r>
            <a:r>
              <a:rPr lang="en-US" sz="2000" dirty="0" err="1">
                <a:latin typeface="Times New Roman" panose="02020603050405020304" pitchFamily="18" charset="0"/>
                <a:cs typeface="Times New Roman" panose="02020603050405020304" pitchFamily="18" charset="0"/>
              </a:rPr>
              <a:t>TradeLens</a:t>
            </a:r>
            <a:r>
              <a:rPr lang="en-US" sz="2000" dirty="0">
                <a:latin typeface="Times New Roman" panose="02020603050405020304" pitchFamily="18" charset="0"/>
                <a:cs typeface="Times New Roman" panose="02020603050405020304" pitchFamily="18" charset="0"/>
              </a:rPr>
              <a:t> platform.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9073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61006F-9581-8CE5-4C30-D10DE3224F63}"/>
              </a:ext>
            </a:extLst>
          </p:cNvPr>
          <p:cNvSpPr>
            <a:spLocks noGrp="1"/>
          </p:cNvSpPr>
          <p:nvPr>
            <p:ph idx="1"/>
          </p:nvPr>
        </p:nvSpPr>
        <p:spPr>
          <a:xfrm>
            <a:off x="533400" y="1447800"/>
            <a:ext cx="8382000" cy="1676400"/>
          </a:xfrm>
        </p:spPr>
        <p:txBody>
          <a:bodyPr anchor="ctr">
            <a:normAutofit fontScale="70000" lnSpcReduction="20000"/>
          </a:bodyPr>
          <a:lstStyle/>
          <a:p>
            <a:pPr marL="82296" indent="0">
              <a:buNone/>
            </a:pPr>
            <a:r>
              <a:rPr lang="en-IN" sz="14600" dirty="0">
                <a:latin typeface="Brush Script MT" panose="03060802040406070304" pitchFamily="66" charset="0"/>
              </a:rPr>
              <a:t>    Thank you</a:t>
            </a:r>
          </a:p>
          <a:p>
            <a:pPr marL="82296" indent="0">
              <a:buNone/>
            </a:pPr>
            <a:endParaRPr lang="en-IN" sz="2800" dirty="0"/>
          </a:p>
        </p:txBody>
      </p:sp>
      <p:sp>
        <p:nvSpPr>
          <p:cNvPr id="4" name="TextBox 3">
            <a:extLst>
              <a:ext uri="{FF2B5EF4-FFF2-40B4-BE49-F238E27FC236}">
                <a16:creationId xmlns:a16="http://schemas.microsoft.com/office/drawing/2014/main" id="{1FC49448-972E-C638-5E34-37BE8B28A97A}"/>
              </a:ext>
            </a:extLst>
          </p:cNvPr>
          <p:cNvSpPr txBox="1"/>
          <p:nvPr/>
        </p:nvSpPr>
        <p:spPr>
          <a:xfrm>
            <a:off x="2133600" y="3348097"/>
            <a:ext cx="7010400" cy="2062103"/>
          </a:xfrm>
          <a:prstGeom prst="rect">
            <a:avLst/>
          </a:prstGeom>
          <a:noFill/>
        </p:spPr>
        <p:txBody>
          <a:bodyPr wrap="square" rtlCol="0">
            <a:spAutoFit/>
          </a:bodyPr>
          <a:lstStyle/>
          <a:p>
            <a:r>
              <a:rPr lang="en-US" sz="3200" dirty="0">
                <a:latin typeface="Edwardian Script ITC" panose="030303020407070D0804" pitchFamily="66" charset="0"/>
              </a:rPr>
              <a:t>B. Srinivas  </a:t>
            </a:r>
            <a:r>
              <a:rPr lang="en-US" sz="3200" dirty="0">
                <a:latin typeface="Bahnschrift Light SemiCondensed" panose="020B0502040204020203" pitchFamily="34" charset="0"/>
              </a:rPr>
              <a:t>(21N61A0548)</a:t>
            </a:r>
          </a:p>
          <a:p>
            <a:r>
              <a:rPr lang="en-US" sz="3200" dirty="0">
                <a:latin typeface="Edwardian Script ITC" panose="030303020407070D0804" pitchFamily="66" charset="0"/>
              </a:rPr>
              <a:t>V. Rohan </a:t>
            </a:r>
            <a:r>
              <a:rPr lang="en-US" sz="3200" dirty="0">
                <a:latin typeface="Bahnschrift Light SemiCondensed" panose="020B0502040204020203" pitchFamily="34" charset="0"/>
              </a:rPr>
              <a:t>(21N61A0535)</a:t>
            </a:r>
            <a:endParaRPr lang="en-IN" sz="3200" dirty="0">
              <a:latin typeface="Bahnschrift Light SemiCondensed" panose="020B0502040204020203" pitchFamily="34" charset="0"/>
            </a:endParaRPr>
          </a:p>
          <a:p>
            <a:r>
              <a:rPr lang="en-US" sz="3200" dirty="0">
                <a:latin typeface="Edwardian Script ITC" panose="030303020407070D0804" pitchFamily="66" charset="0"/>
              </a:rPr>
              <a:t>A. Varun Kumar  </a:t>
            </a:r>
            <a:r>
              <a:rPr lang="en-US" sz="3200" dirty="0">
                <a:latin typeface="Bahnschrift Light SemiCondensed" panose="020B0502040204020203" pitchFamily="34" charset="0"/>
              </a:rPr>
              <a:t>(21N61A0552)</a:t>
            </a:r>
            <a:endParaRPr lang="en-IN" sz="3200" dirty="0">
              <a:latin typeface="Bahnschrift Light SemiCondensed" panose="020B0502040204020203" pitchFamily="34" charset="0"/>
            </a:endParaRPr>
          </a:p>
          <a:p>
            <a:r>
              <a:rPr lang="en-US" sz="3200" dirty="0">
                <a:latin typeface="Edwardian Script ITC" panose="030303020407070D0804" pitchFamily="66" charset="0"/>
              </a:rPr>
              <a:t>V. Lavan Kumar  </a:t>
            </a:r>
            <a:r>
              <a:rPr lang="en-US" sz="3200" dirty="0">
                <a:latin typeface="Bahnschrift Light SemiCondensed" panose="020B0502040204020203" pitchFamily="34" charset="0"/>
              </a:rPr>
              <a:t>(21N61A0527)</a:t>
            </a:r>
            <a:endParaRPr lang="en-IN" sz="3200" dirty="0">
              <a:latin typeface="Bahnschrift Light SemiCondensed" panose="020B0502040204020203" pitchFamily="34" charset="0"/>
            </a:endParaRPr>
          </a:p>
        </p:txBody>
      </p:sp>
    </p:spTree>
    <p:extLst>
      <p:ext uri="{BB962C8B-B14F-4D97-AF65-F5344CB8AC3E}">
        <p14:creationId xmlns:p14="http://schemas.microsoft.com/office/powerpoint/2010/main" val="2378885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5563CD0-17A6-65A9-9385-07F5B3428EA2}"/>
              </a:ext>
            </a:extLst>
          </p:cNvPr>
          <p:cNvSpPr txBox="1"/>
          <p:nvPr/>
        </p:nvSpPr>
        <p:spPr>
          <a:xfrm>
            <a:off x="3716593" y="639097"/>
            <a:ext cx="4944806" cy="1612490"/>
          </a:xfrm>
          <a:prstGeom prst="rect">
            <a:avLst/>
          </a:prstGeom>
        </p:spPr>
        <p:txBody>
          <a:bodyPr vert="horz" lIns="91440" tIns="45720" rIns="91440" bIns="45720" rtlCol="0" anchor="ctr">
            <a:normAutofit/>
          </a:bodyPr>
          <a:lstStyle/>
          <a:p>
            <a:pPr>
              <a:spcBef>
                <a:spcPct val="0"/>
              </a:spcBef>
              <a:spcAft>
                <a:spcPts val="600"/>
              </a:spcAft>
            </a:pPr>
            <a:r>
              <a:rPr lang="en-US" sz="3600" b="1" u="sng" cap="all" dirty="0">
                <a:ln w="3175" cmpd="sng">
                  <a:noFill/>
                </a:ln>
                <a:ea typeface="+mj-ea"/>
                <a:cs typeface="Times New Roman" panose="02020603050405020304" pitchFamily="18" charset="0"/>
              </a:rPr>
              <a:t>EXISTING SYSTEM:</a:t>
            </a:r>
            <a:endParaRPr lang="en-US" sz="3600" b="1" cap="all" dirty="0">
              <a:ln w="3175" cmpd="sng">
                <a:noFill/>
              </a:ln>
              <a:ea typeface="+mj-ea"/>
              <a:cs typeface="Times New Roman" panose="02020603050405020304" pitchFamily="18" charset="0"/>
            </a:endParaRPr>
          </a:p>
          <a:p>
            <a:pPr>
              <a:spcBef>
                <a:spcPct val="0"/>
              </a:spcBef>
              <a:spcAft>
                <a:spcPts val="600"/>
              </a:spcAft>
            </a:pPr>
            <a:endParaRPr lang="en-US" sz="3600" cap="all" dirty="0">
              <a:ln w="3175" cmpd="sng">
                <a:noFill/>
              </a:ln>
              <a:latin typeface="+mj-lt"/>
              <a:ea typeface="+mj-ea"/>
              <a:cs typeface="+mj-cs"/>
            </a:endParaRPr>
          </a:p>
        </p:txBody>
      </p:sp>
      <p:pic>
        <p:nvPicPr>
          <p:cNvPr id="19" name="Picture 18">
            <a:extLst>
              <a:ext uri="{FF2B5EF4-FFF2-40B4-BE49-F238E27FC236}">
                <a16:creationId xmlns:a16="http://schemas.microsoft.com/office/drawing/2014/main" id="{A06B8FA7-AA99-598C-7F63-B535497BB0DF}"/>
              </a:ext>
            </a:extLst>
          </p:cNvPr>
          <p:cNvPicPr>
            <a:picLocks noChangeAspect="1"/>
          </p:cNvPicPr>
          <p:nvPr/>
        </p:nvPicPr>
        <p:blipFill>
          <a:blip r:embed="rId3"/>
          <a:srcRect l="36939" r="34542"/>
          <a:stretch/>
        </p:blipFill>
        <p:spPr>
          <a:xfrm>
            <a:off x="20" y="975"/>
            <a:ext cx="3476986" cy="6858000"/>
          </a:xfrm>
          <a:prstGeom prst="rect">
            <a:avLst/>
          </a:prstGeom>
        </p:spPr>
      </p:pic>
      <p:sp>
        <p:nvSpPr>
          <p:cNvPr id="17" name="Content Placeholder 2"/>
          <p:cNvSpPr>
            <a:spLocks noGrp="1"/>
          </p:cNvSpPr>
          <p:nvPr>
            <p:ph idx="1"/>
          </p:nvPr>
        </p:nvSpPr>
        <p:spPr>
          <a:xfrm>
            <a:off x="3716593" y="1752600"/>
            <a:ext cx="4944806" cy="3972232"/>
          </a:xfrm>
        </p:spPr>
        <p:txBody>
          <a:bodyPr vert="horz" lIns="91440" tIns="45720" rIns="91440" bIns="45720" rtlCol="0" anchor="ctr">
            <a:normAutofit/>
          </a:bodyPr>
          <a:lstStyle/>
          <a:p>
            <a:pPr lvl="0"/>
            <a:r>
              <a:rPr lang="en-US" sz="2000" dirty="0"/>
              <a:t>Uses platforms like </a:t>
            </a:r>
            <a:r>
              <a:rPr lang="en-US" sz="2000" b="1" dirty="0" err="1"/>
              <a:t>TradeLens</a:t>
            </a:r>
            <a:r>
              <a:rPr lang="en-US" sz="2000" dirty="0"/>
              <a:t> to track freight transport using blockchain.</a:t>
            </a:r>
          </a:p>
          <a:p>
            <a:pPr lvl="0"/>
            <a:r>
              <a:rPr lang="en-US" sz="2000" dirty="0"/>
              <a:t>Supports </a:t>
            </a:r>
            <a:r>
              <a:rPr lang="en-US" sz="2000" b="1" dirty="0"/>
              <a:t>e-invoicing</a:t>
            </a:r>
            <a:r>
              <a:rPr lang="en-US" sz="2000" dirty="0"/>
              <a:t> for suppliers and carriers after goods delivery.</a:t>
            </a:r>
          </a:p>
          <a:p>
            <a:pPr lvl="0"/>
            <a:r>
              <a:rPr lang="en-US" sz="2000" dirty="0"/>
              <a:t>Discusses </a:t>
            </a:r>
            <a:r>
              <a:rPr lang="en-US" sz="2000" b="1" dirty="0"/>
              <a:t>invoice matching</a:t>
            </a:r>
            <a:r>
              <a:rPr lang="en-US" sz="2000" dirty="0"/>
              <a:t> (e.g., 3-way matching) using blockchain for validation</a:t>
            </a:r>
          </a:p>
          <a:p>
            <a:pPr lvl="0"/>
            <a:r>
              <a:rPr lang="en-US" sz="2000" dirty="0"/>
              <a:t>Invoice processing usually starts </a:t>
            </a:r>
            <a:r>
              <a:rPr lang="en-US" sz="2000" b="1" dirty="0"/>
              <a:t>only after the goods are delivered</a:t>
            </a:r>
            <a:r>
              <a:rPr lang="en-US" sz="2000" dirty="0"/>
              <a:t>, delaying claim generation..</a:t>
            </a:r>
          </a:p>
          <a:p>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1F31116-156F-6125-0D13-0BA373CB9E3E}"/>
              </a:ext>
            </a:extLst>
          </p:cNvPr>
          <p:cNvSpPr txBox="1"/>
          <p:nvPr/>
        </p:nvSpPr>
        <p:spPr>
          <a:xfrm>
            <a:off x="685800" y="1066799"/>
            <a:ext cx="4800600" cy="1200329"/>
          </a:xfrm>
          <a:prstGeom prst="rect">
            <a:avLst/>
          </a:prstGeom>
          <a:noFill/>
        </p:spPr>
        <p:txBody>
          <a:bodyPr wrap="square" rtlCol="0">
            <a:spAutoFit/>
          </a:bodyPr>
          <a:lstStyle/>
          <a:p>
            <a:r>
              <a:rPr lang="en-US" sz="3600" b="1" u="sng" dirty="0"/>
              <a:t>DISADVANTAGES: </a:t>
            </a:r>
            <a:endParaRPr lang="en-US" sz="3600" dirty="0"/>
          </a:p>
          <a:p>
            <a:endParaRPr lang="en-IN" sz="3600" dirty="0"/>
          </a:p>
        </p:txBody>
      </p:sp>
      <p:graphicFrame>
        <p:nvGraphicFramePr>
          <p:cNvPr id="16" name="Content Placeholder 7">
            <a:extLst>
              <a:ext uri="{FF2B5EF4-FFF2-40B4-BE49-F238E27FC236}">
                <a16:creationId xmlns:a16="http://schemas.microsoft.com/office/drawing/2014/main" id="{54F27755-5538-6C55-8F21-7B9B295DE015}"/>
              </a:ext>
            </a:extLst>
          </p:cNvPr>
          <p:cNvGraphicFramePr>
            <a:graphicFrameLocks noGrp="1"/>
          </p:cNvGraphicFramePr>
          <p:nvPr>
            <p:ph idx="1"/>
            <p:extLst>
              <p:ext uri="{D42A27DB-BD31-4B8C-83A1-F6EECF244321}">
                <p14:modId xmlns:p14="http://schemas.microsoft.com/office/powerpoint/2010/main" val="1517713774"/>
              </p:ext>
            </p:extLst>
          </p:nvPr>
        </p:nvGraphicFramePr>
        <p:xfrm>
          <a:off x="457200" y="1981200"/>
          <a:ext cx="7772400" cy="4057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5">
            <a:extLst>
              <a:ext uri="{FF2B5EF4-FFF2-40B4-BE49-F238E27FC236}">
                <a16:creationId xmlns:a16="http://schemas.microsoft.com/office/drawing/2014/main" id="{336F7A68-C885-5E9F-D1B1-CDDEA2ED1D4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Manual processes</a:t>
            </a:r>
            <a:r>
              <a:rPr kumimoji="0" lang="en-US" altLang="en-US" sz="1800" b="0" i="0" u="none" strike="noStrike" cap="none" normalizeH="0" baseline="0">
                <a:ln>
                  <a:noFill/>
                </a:ln>
                <a:solidFill>
                  <a:schemeClr val="tx1"/>
                </a:solidFill>
                <a:effectLst/>
                <a:latin typeface="Arial" panose="020B0604020202020204" pitchFamily="34" charset="0"/>
              </a:rPr>
              <a:t> increase errors and processing time.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1525" y="653142"/>
            <a:ext cx="7598568" cy="1219200"/>
          </a:xfrm>
        </p:spPr>
        <p:txBody>
          <a:bodyPr>
            <a:normAutofit/>
          </a:bodyPr>
          <a:lstStyle/>
          <a:p>
            <a:pPr algn="ctr"/>
            <a:r>
              <a:rPr lang="en-US" sz="3800" b="1" dirty="0">
                <a:solidFill>
                  <a:srgbClr val="FFFFFF"/>
                </a:solidFill>
                <a:effectLst/>
                <a:latin typeface="Calibri" pitchFamily="34" charset="0"/>
              </a:rPr>
              <a:t>PROPOSED SYSTEM</a:t>
            </a:r>
          </a:p>
        </p:txBody>
      </p:sp>
      <p:graphicFrame>
        <p:nvGraphicFramePr>
          <p:cNvPr id="12" name="Content Placeholder 2">
            <a:extLst>
              <a:ext uri="{FF2B5EF4-FFF2-40B4-BE49-F238E27FC236}">
                <a16:creationId xmlns:a16="http://schemas.microsoft.com/office/drawing/2014/main" id="{2568EA5E-2755-3281-6732-1BCF5E4AB65B}"/>
              </a:ext>
            </a:extLst>
          </p:cNvPr>
          <p:cNvGraphicFramePr>
            <a:graphicFrameLocks noGrp="1"/>
          </p:cNvGraphicFramePr>
          <p:nvPr>
            <p:ph idx="1"/>
            <p:extLst>
              <p:ext uri="{D42A27DB-BD31-4B8C-83A1-F6EECF244321}">
                <p14:modId xmlns:p14="http://schemas.microsoft.com/office/powerpoint/2010/main" val="904115130"/>
              </p:ext>
            </p:extLst>
          </p:nvPr>
        </p:nvGraphicFramePr>
        <p:xfrm>
          <a:off x="771525" y="2362200"/>
          <a:ext cx="7598568" cy="396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BEA78D3-1250-461D-B1C3-A685A63B0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1EE3020-D2AB-4568-9728-58CB9D91C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0"/>
            <a:ext cx="3490721"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DB7BECE-01F0-4612-854F-D69D86C956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3483577" cy="6856214"/>
          </a:xfrm>
          <a:prstGeom prst="rect">
            <a:avLst/>
          </a:prstGeom>
        </p:spPr>
      </p:pic>
      <p:sp>
        <p:nvSpPr>
          <p:cNvPr id="2" name="TextBox 1">
            <a:extLst>
              <a:ext uri="{FF2B5EF4-FFF2-40B4-BE49-F238E27FC236}">
                <a16:creationId xmlns:a16="http://schemas.microsoft.com/office/drawing/2014/main" id="{A03A649F-257A-C61B-585D-C36EF68C4FB8}"/>
              </a:ext>
            </a:extLst>
          </p:cNvPr>
          <p:cNvSpPr txBox="1"/>
          <p:nvPr/>
        </p:nvSpPr>
        <p:spPr>
          <a:xfrm>
            <a:off x="152399" y="643466"/>
            <a:ext cx="3331177" cy="4995333"/>
          </a:xfrm>
          <a:prstGeom prst="rect">
            <a:avLst/>
          </a:prstGeom>
        </p:spPr>
        <p:txBody>
          <a:bodyPr vert="horz" lIns="91440" tIns="45720" rIns="91440" bIns="45720" rtlCol="0" anchor="ctr">
            <a:normAutofit/>
          </a:bodyPr>
          <a:lstStyle/>
          <a:p>
            <a:pPr>
              <a:spcBef>
                <a:spcPct val="0"/>
              </a:spcBef>
              <a:spcAft>
                <a:spcPts val="600"/>
              </a:spcAft>
            </a:pPr>
            <a:r>
              <a:rPr lang="en-US" sz="3600" b="1" u="sng" cap="all" dirty="0">
                <a:ln w="3175" cmpd="sng">
                  <a:noFill/>
                </a:ln>
                <a:solidFill>
                  <a:srgbClr val="FFFFFF"/>
                </a:solidFill>
                <a:latin typeface="+mj-lt"/>
                <a:ea typeface="+mj-ea"/>
                <a:cs typeface="+mj-cs"/>
              </a:rPr>
              <a:t>ADVANTAGES:</a:t>
            </a:r>
          </a:p>
          <a:p>
            <a:pPr>
              <a:spcBef>
                <a:spcPct val="0"/>
              </a:spcBef>
              <a:spcAft>
                <a:spcPts val="600"/>
              </a:spcAft>
            </a:pPr>
            <a:endParaRPr lang="en-US" sz="3600" b="1" cap="all" dirty="0">
              <a:ln w="3175" cmpd="sng">
                <a:noFill/>
              </a:ln>
              <a:solidFill>
                <a:srgbClr val="FFFFFF"/>
              </a:solidFill>
              <a:latin typeface="+mj-lt"/>
              <a:ea typeface="+mj-ea"/>
              <a:cs typeface="+mj-cs"/>
            </a:endParaRPr>
          </a:p>
        </p:txBody>
      </p:sp>
      <p:sp useBgFill="1">
        <p:nvSpPr>
          <p:cNvPr id="20" name="Rectangle 19">
            <a:extLst>
              <a:ext uri="{FF2B5EF4-FFF2-40B4-BE49-F238E27FC236}">
                <a16:creationId xmlns:a16="http://schemas.microsoft.com/office/drawing/2014/main" id="{BE8D5A48-2B03-4F99-8D48-30237E1130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8340" y="-2"/>
            <a:ext cx="5653278"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Rectangle 4">
            <a:extLst>
              <a:ext uri="{FF2B5EF4-FFF2-40B4-BE49-F238E27FC236}">
                <a16:creationId xmlns:a16="http://schemas.microsoft.com/office/drawing/2014/main" id="{1100F788-1642-5436-B29D-AA00FDDCC974}"/>
              </a:ext>
            </a:extLst>
          </p:cNvPr>
          <p:cNvGraphicFramePr>
            <a:graphicFrameLocks noGrp="1"/>
          </p:cNvGraphicFramePr>
          <p:nvPr>
            <p:ph idx="1"/>
            <p:extLst>
              <p:ext uri="{D42A27DB-BD31-4B8C-83A1-F6EECF244321}">
                <p14:modId xmlns:p14="http://schemas.microsoft.com/office/powerpoint/2010/main" val="2767812031"/>
              </p:ext>
            </p:extLst>
          </p:nvPr>
        </p:nvGraphicFramePr>
        <p:xfrm>
          <a:off x="4100631" y="643467"/>
          <a:ext cx="4662369" cy="57573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0"/>
            <a:ext cx="3490721"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3483577" cy="6856214"/>
          </a:xfrm>
          <a:prstGeom prst="rect">
            <a:avLst/>
          </a:prstGeom>
        </p:spPr>
      </p:pic>
      <p:sp>
        <p:nvSpPr>
          <p:cNvPr id="2" name="Title 1"/>
          <p:cNvSpPr>
            <a:spLocks noGrp="1"/>
          </p:cNvSpPr>
          <p:nvPr>
            <p:ph type="title"/>
          </p:nvPr>
        </p:nvSpPr>
        <p:spPr>
          <a:xfrm>
            <a:off x="514350" y="643466"/>
            <a:ext cx="2513648" cy="4995333"/>
          </a:xfrm>
        </p:spPr>
        <p:txBody>
          <a:bodyPr>
            <a:normAutofit/>
          </a:bodyPr>
          <a:lstStyle/>
          <a:p>
            <a:r>
              <a:rPr lang="en-US" b="1" dirty="0">
                <a:solidFill>
                  <a:srgbClr val="FFFFFF"/>
                </a:solidFill>
                <a:effectLst/>
                <a:latin typeface="Calibri" pitchFamily="34" charset="0"/>
              </a:rPr>
              <a:t>SYSTEM SPECIFICATION</a:t>
            </a:r>
          </a:p>
        </p:txBody>
      </p:sp>
      <p:sp useBgFill="1">
        <p:nvSpPr>
          <p:cNvPr id="43" name="Rectangle 42">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8340" y="-2"/>
            <a:ext cx="5653278"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B1FC8DB3-ABC3-E430-A321-C21F655A7A29}"/>
              </a:ext>
            </a:extLst>
          </p:cNvPr>
          <p:cNvGraphicFramePr>
            <a:graphicFrameLocks noGrp="1"/>
          </p:cNvGraphicFramePr>
          <p:nvPr>
            <p:ph idx="1"/>
            <p:extLst>
              <p:ext uri="{D42A27DB-BD31-4B8C-83A1-F6EECF244321}">
                <p14:modId xmlns:p14="http://schemas.microsoft.com/office/powerpoint/2010/main" val="197731148"/>
              </p:ext>
            </p:extLst>
          </p:nvPr>
        </p:nvGraphicFramePr>
        <p:xfrm>
          <a:off x="3997927" y="228600"/>
          <a:ext cx="4917473" cy="5867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0"/>
            <a:ext cx="3490721"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3483577" cy="6856214"/>
          </a:xfrm>
          <a:prstGeom prst="rect">
            <a:avLst/>
          </a:prstGeom>
        </p:spPr>
      </p:pic>
      <p:sp useBgFill="1">
        <p:nvSpPr>
          <p:cNvPr id="16" name="Rectangle 15">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8340" y="-2"/>
            <a:ext cx="5653278"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AD23329-3ED5-58DF-E25D-7D2A23BE492F}"/>
              </a:ext>
            </a:extLst>
          </p:cNvPr>
          <p:cNvGraphicFramePr>
            <a:graphicFrameLocks noGrp="1"/>
          </p:cNvGraphicFramePr>
          <p:nvPr>
            <p:ph idx="1"/>
            <p:extLst>
              <p:ext uri="{D42A27DB-BD31-4B8C-83A1-F6EECF244321}">
                <p14:modId xmlns:p14="http://schemas.microsoft.com/office/powerpoint/2010/main" val="2995183043"/>
              </p:ext>
            </p:extLst>
          </p:nvPr>
        </p:nvGraphicFramePr>
        <p:xfrm>
          <a:off x="3810000" y="381000"/>
          <a:ext cx="4953000" cy="6324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793577-A5A7-1461-C857-548F58CFA44A}"/>
              </a:ext>
            </a:extLst>
          </p:cNvPr>
          <p:cNvSpPr txBox="1"/>
          <p:nvPr/>
        </p:nvSpPr>
        <p:spPr>
          <a:xfrm>
            <a:off x="457200" y="-76200"/>
            <a:ext cx="3886200" cy="1209368"/>
          </a:xfrm>
          <a:prstGeom prst="rect">
            <a:avLst/>
          </a:prstGeom>
        </p:spPr>
        <p:txBody>
          <a:bodyPr vert="horz" lIns="91440" tIns="45720" rIns="91440" bIns="45720" rtlCol="0" anchor="ctr">
            <a:normAutofit/>
          </a:bodyPr>
          <a:lstStyle/>
          <a:p>
            <a:pPr>
              <a:spcAft>
                <a:spcPts val="1000"/>
              </a:spcAft>
              <a:buClr>
                <a:schemeClr val="tx1"/>
              </a:buClr>
              <a:buSzPct val="100000"/>
            </a:pPr>
            <a:r>
              <a:rPr lang="en-US" sz="2800" b="1" u="sng" dirty="0"/>
              <a:t>System Architecture :</a:t>
            </a:r>
          </a:p>
        </p:txBody>
      </p:sp>
      <p:pic>
        <p:nvPicPr>
          <p:cNvPr id="6" name="Picture 5">
            <a:extLst>
              <a:ext uri="{FF2B5EF4-FFF2-40B4-BE49-F238E27FC236}">
                <a16:creationId xmlns:a16="http://schemas.microsoft.com/office/drawing/2014/main" id="{3E169432-4E1F-CFB3-03C0-36A51BD1EC02}"/>
              </a:ext>
            </a:extLst>
          </p:cNvPr>
          <p:cNvPicPr/>
          <p:nvPr/>
        </p:nvPicPr>
        <p:blipFill>
          <a:blip r:embed="rId2">
            <a:extLst>
              <a:ext uri="{28A0092B-C50C-407E-A947-70E740481C1C}">
                <a14:useLocalDpi xmlns:a14="http://schemas.microsoft.com/office/drawing/2010/main" val="0"/>
              </a:ext>
            </a:extLst>
          </a:blip>
          <a:stretch>
            <a:fillRect/>
          </a:stretch>
        </p:blipFill>
        <p:spPr>
          <a:xfrm>
            <a:off x="990600" y="838200"/>
            <a:ext cx="7315200" cy="579120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_rels/theme4.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1_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3.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4.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5.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3FDA78-EFDC-41C3-9FF0-C7C6A0FC4F0D}">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TM04033937[[fn=Vapor Trail]]</Template>
  <TotalTime>561</TotalTime>
  <Words>925</Words>
  <Application>Microsoft Office PowerPoint</Application>
  <PresentationFormat>On-screen Show (4:3)</PresentationFormat>
  <Paragraphs>81</Paragraphs>
  <Slides>27</Slides>
  <Notes>0</Notes>
  <HiddenSlides>0</HiddenSlides>
  <MMClips>0</MMClips>
  <ScaleCrop>false</ScaleCrop>
  <HeadingPairs>
    <vt:vector size="6" baseType="variant">
      <vt:variant>
        <vt:lpstr>Fonts Used</vt:lpstr>
      </vt:variant>
      <vt:variant>
        <vt:i4>18</vt:i4>
      </vt:variant>
      <vt:variant>
        <vt:lpstr>Theme</vt:lpstr>
      </vt:variant>
      <vt:variant>
        <vt:i4>5</vt:i4>
      </vt:variant>
      <vt:variant>
        <vt:lpstr>Slide Titles</vt:lpstr>
      </vt:variant>
      <vt:variant>
        <vt:i4>27</vt:i4>
      </vt:variant>
    </vt:vector>
  </HeadingPairs>
  <TitlesOfParts>
    <vt:vector size="50" baseType="lpstr">
      <vt:lpstr>Amasis MT Pro Black</vt:lpstr>
      <vt:lpstr>Amasis MT Pro Medium</vt:lpstr>
      <vt:lpstr>Arial</vt:lpstr>
      <vt:lpstr>Arial Rounded MT Bold</vt:lpstr>
      <vt:lpstr>Avenir Next LT Pro Light</vt:lpstr>
      <vt:lpstr>Bahnschrift Light SemiCondensed</vt:lpstr>
      <vt:lpstr>Bahnschrift SemiBold</vt:lpstr>
      <vt:lpstr>Bookman Old Style</vt:lpstr>
      <vt:lpstr>Brush Script MT</vt:lpstr>
      <vt:lpstr>Calibri</vt:lpstr>
      <vt:lpstr>Calibri Light</vt:lpstr>
      <vt:lpstr>Century Gothic</vt:lpstr>
      <vt:lpstr>Corbel</vt:lpstr>
      <vt:lpstr>Edwardian Script ITC</vt:lpstr>
      <vt:lpstr>Rockwell</vt:lpstr>
      <vt:lpstr>Script MT Bold</vt:lpstr>
      <vt:lpstr>Times New Roman</vt:lpstr>
      <vt:lpstr>Wingdings 3</vt:lpstr>
      <vt:lpstr>Celestial</vt:lpstr>
      <vt:lpstr>1_Celestial</vt:lpstr>
      <vt:lpstr>Damask</vt:lpstr>
      <vt:lpstr>Ion Boardroom</vt:lpstr>
      <vt:lpstr>Depth</vt:lpstr>
      <vt:lpstr>PowerPoint Presentation</vt:lpstr>
      <vt:lpstr>ABSTRACT</vt:lpstr>
      <vt:lpstr>PowerPoint Presentation</vt:lpstr>
      <vt:lpstr>PowerPoint Presentation</vt:lpstr>
      <vt:lpstr>PROPOSED SYSTEM</vt:lpstr>
      <vt:lpstr>PowerPoint Presentation</vt:lpstr>
      <vt:lpstr>SYSTEM SPECIFICATION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Screens: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SyslogTechnologies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Syslog</dc:creator>
  <cp:lastModifiedBy>rohanchary Rohan vadluri's</cp:lastModifiedBy>
  <cp:revision>227</cp:revision>
  <dcterms:created xsi:type="dcterms:W3CDTF">2014-11-28T12:11:55Z</dcterms:created>
  <dcterms:modified xsi:type="dcterms:W3CDTF">2025-05-24T13:23:20Z</dcterms:modified>
</cp:coreProperties>
</file>